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699" r:id="rId4"/>
  </p:sldMasterIdLst>
  <p:notesMasterIdLst>
    <p:notesMasterId r:id="rId26"/>
  </p:notesMasterIdLst>
  <p:sldIdLst>
    <p:sldId id="3560" r:id="rId5"/>
    <p:sldId id="3561" r:id="rId6"/>
    <p:sldId id="562" r:id="rId7"/>
    <p:sldId id="561" r:id="rId8"/>
    <p:sldId id="546" r:id="rId9"/>
    <p:sldId id="547" r:id="rId10"/>
    <p:sldId id="549" r:id="rId11"/>
    <p:sldId id="550" r:id="rId12"/>
    <p:sldId id="551" r:id="rId13"/>
    <p:sldId id="1071" r:id="rId14"/>
    <p:sldId id="3563" r:id="rId15"/>
    <p:sldId id="552" r:id="rId16"/>
    <p:sldId id="672" r:id="rId17"/>
    <p:sldId id="673" r:id="rId18"/>
    <p:sldId id="675" r:id="rId19"/>
    <p:sldId id="1072" r:id="rId20"/>
    <p:sldId id="658" r:id="rId21"/>
    <p:sldId id="674" r:id="rId22"/>
    <p:sldId id="1070" r:id="rId23"/>
    <p:sldId id="3562" r:id="rId24"/>
    <p:sldId id="265" r:id="rId2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5D2CA"/>
    <a:srgbClr val="3F9C35"/>
    <a:srgbClr val="005172"/>
    <a:srgbClr val="34B233"/>
    <a:srgbClr val="000000"/>
    <a:srgbClr val="292929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B6A24-39BA-47C0-9160-7F84216CF5FF}" v="485" dt="2024-07-09T09:59:52.418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507" autoAdjust="0"/>
    <p:restoredTop sz="97869" autoAdjust="0"/>
  </p:normalViewPr>
  <p:slideViewPr>
    <p:cSldViewPr snapToGrid="0" showGuides="1">
      <p:cViewPr varScale="1">
        <p:scale>
          <a:sx n="65" d="100"/>
          <a:sy n="65" d="100"/>
        </p:scale>
        <p:origin x="974" y="38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Oosten, Cora   (CIFOR)" userId="0033a9d1-10c5-4c86-9dca-754c81933f38" providerId="ADAL" clId="{936B6A24-39BA-47C0-9160-7F84216CF5FF}"/>
    <pc:docChg chg="undo custSel addSld delSld modSld sldOrd modMainMaster">
      <pc:chgData name="van Oosten, Cora   (CIFOR)" userId="0033a9d1-10c5-4c86-9dca-754c81933f38" providerId="ADAL" clId="{936B6A24-39BA-47C0-9160-7F84216CF5FF}" dt="2024-07-09T09:59:52.418" v="2099"/>
      <pc:docMkLst>
        <pc:docMk/>
      </pc:docMkLst>
      <pc:sldChg chg="del">
        <pc:chgData name="van Oosten, Cora   (CIFOR)" userId="0033a9d1-10c5-4c86-9dca-754c81933f38" providerId="ADAL" clId="{936B6A24-39BA-47C0-9160-7F84216CF5FF}" dt="2024-07-09T06:46:53.351" v="9" actId="47"/>
        <pc:sldMkLst>
          <pc:docMk/>
          <pc:sldMk cId="3664735617" sldId="494"/>
        </pc:sldMkLst>
      </pc:sldChg>
      <pc:sldChg chg="modSp del mod">
        <pc:chgData name="van Oosten, Cora   (CIFOR)" userId="0033a9d1-10c5-4c86-9dca-754c81933f38" providerId="ADAL" clId="{936B6A24-39BA-47C0-9160-7F84216CF5FF}" dt="2024-07-09T07:17:54.621" v="131" actId="47"/>
        <pc:sldMkLst>
          <pc:docMk/>
          <pc:sldMk cId="613709400" sldId="529"/>
        </pc:sldMkLst>
        <pc:spChg chg="mod">
          <ac:chgData name="van Oosten, Cora   (CIFOR)" userId="0033a9d1-10c5-4c86-9dca-754c81933f38" providerId="ADAL" clId="{936B6A24-39BA-47C0-9160-7F84216CF5FF}" dt="2024-07-09T07:13:01.049" v="77" actId="27636"/>
          <ac:spMkLst>
            <pc:docMk/>
            <pc:sldMk cId="613709400" sldId="529"/>
            <ac:spMk id="2" creationId="{00000000-0000-0000-0000-000000000000}"/>
          </ac:spMkLst>
        </pc:spChg>
      </pc:sldChg>
      <pc:sldChg chg="add del">
        <pc:chgData name="van Oosten, Cora   (CIFOR)" userId="0033a9d1-10c5-4c86-9dca-754c81933f38" providerId="ADAL" clId="{936B6A24-39BA-47C0-9160-7F84216CF5FF}" dt="2024-07-09T06:45:42.227" v="8" actId="47"/>
        <pc:sldMkLst>
          <pc:docMk/>
          <pc:sldMk cId="109248273" sldId="540"/>
        </pc:sldMkLst>
      </pc:sldChg>
      <pc:sldChg chg="addSp delSp modSp add del mod ord modAnim">
        <pc:chgData name="van Oosten, Cora   (CIFOR)" userId="0033a9d1-10c5-4c86-9dca-754c81933f38" providerId="ADAL" clId="{936B6A24-39BA-47C0-9160-7F84216CF5FF}" dt="2024-07-09T07:38:09.733" v="250" actId="47"/>
        <pc:sldMkLst>
          <pc:docMk/>
          <pc:sldMk cId="2965523499" sldId="541"/>
        </pc:sldMkLst>
        <pc:grpChg chg="del">
          <ac:chgData name="van Oosten, Cora   (CIFOR)" userId="0033a9d1-10c5-4c86-9dca-754c81933f38" providerId="ADAL" clId="{936B6A24-39BA-47C0-9160-7F84216CF5FF}" dt="2024-07-09T06:48:24.478" v="14" actId="478"/>
          <ac:grpSpMkLst>
            <pc:docMk/>
            <pc:sldMk cId="2965523499" sldId="541"/>
            <ac:grpSpMk id="8" creationId="{00000000-0000-0000-0000-000000000000}"/>
          </ac:grpSpMkLst>
        </pc:grpChg>
        <pc:picChg chg="add mod">
          <ac:chgData name="van Oosten, Cora   (CIFOR)" userId="0033a9d1-10c5-4c86-9dca-754c81933f38" providerId="ADAL" clId="{936B6A24-39BA-47C0-9160-7F84216CF5FF}" dt="2024-07-09T06:48:21.765" v="13" actId="1076"/>
          <ac:picMkLst>
            <pc:docMk/>
            <pc:sldMk cId="2965523499" sldId="541"/>
            <ac:picMk id="6" creationId="{00C584F4-9E92-9FE0-343A-2393E542B949}"/>
          </ac:picMkLst>
        </pc:picChg>
        <pc:picChg chg="add mod">
          <ac:chgData name="van Oosten, Cora   (CIFOR)" userId="0033a9d1-10c5-4c86-9dca-754c81933f38" providerId="ADAL" clId="{936B6A24-39BA-47C0-9160-7F84216CF5FF}" dt="2024-07-09T07:05:35.914" v="30" actId="14100"/>
          <ac:picMkLst>
            <pc:docMk/>
            <pc:sldMk cId="2965523499" sldId="541"/>
            <ac:picMk id="9" creationId="{3A12A697-ACE2-4320-B780-0B11FBDE0FEC}"/>
          </ac:picMkLst>
        </pc:picChg>
        <pc:picChg chg="add mod">
          <ac:chgData name="van Oosten, Cora   (CIFOR)" userId="0033a9d1-10c5-4c86-9dca-754c81933f38" providerId="ADAL" clId="{936B6A24-39BA-47C0-9160-7F84216CF5FF}" dt="2024-07-09T07:05:49.761" v="34" actId="1076"/>
          <ac:picMkLst>
            <pc:docMk/>
            <pc:sldMk cId="2965523499" sldId="541"/>
            <ac:picMk id="10" creationId="{093D9DD8-90C9-8261-D537-806AA3D0F8B6}"/>
          </ac:picMkLst>
        </pc:picChg>
        <pc:picChg chg="add mod">
          <ac:chgData name="van Oosten, Cora   (CIFOR)" userId="0033a9d1-10c5-4c86-9dca-754c81933f38" providerId="ADAL" clId="{936B6A24-39BA-47C0-9160-7F84216CF5FF}" dt="2024-07-09T07:05:52.610" v="35" actId="1076"/>
          <ac:picMkLst>
            <pc:docMk/>
            <pc:sldMk cId="2965523499" sldId="541"/>
            <ac:picMk id="11" creationId="{174F6A92-2BD9-414D-3AAB-74BB1EB8D9EF}"/>
          </ac:picMkLst>
        </pc:picChg>
        <pc:picChg chg="add mod">
          <ac:chgData name="van Oosten, Cora   (CIFOR)" userId="0033a9d1-10c5-4c86-9dca-754c81933f38" providerId="ADAL" clId="{936B6A24-39BA-47C0-9160-7F84216CF5FF}" dt="2024-07-09T07:05:56.280" v="36" actId="1076"/>
          <ac:picMkLst>
            <pc:docMk/>
            <pc:sldMk cId="2965523499" sldId="541"/>
            <ac:picMk id="12" creationId="{D4D22645-F7C3-2FC7-1F67-6C5718805790}"/>
          </ac:picMkLst>
        </pc:picChg>
        <pc:picChg chg="del">
          <ac:chgData name="van Oosten, Cora   (CIFOR)" userId="0033a9d1-10c5-4c86-9dca-754c81933f38" providerId="ADAL" clId="{936B6A24-39BA-47C0-9160-7F84216CF5FF}" dt="2024-07-09T06:48:13.003" v="10" actId="478"/>
          <ac:picMkLst>
            <pc:docMk/>
            <pc:sldMk cId="2965523499" sldId="541"/>
            <ac:picMk id="1034" creationId="{00000000-0000-0000-0000-000000000000}"/>
          </ac:picMkLst>
        </pc:picChg>
      </pc:sldChg>
      <pc:sldChg chg="del">
        <pc:chgData name="van Oosten, Cora   (CIFOR)" userId="0033a9d1-10c5-4c86-9dca-754c81933f38" providerId="ADAL" clId="{936B6A24-39BA-47C0-9160-7F84216CF5FF}" dt="2024-07-09T07:11:20.047" v="70" actId="47"/>
        <pc:sldMkLst>
          <pc:docMk/>
          <pc:sldMk cId="3211992828" sldId="543"/>
        </pc:sldMkLst>
      </pc:sldChg>
      <pc:sldChg chg="del">
        <pc:chgData name="van Oosten, Cora   (CIFOR)" userId="0033a9d1-10c5-4c86-9dca-754c81933f38" providerId="ADAL" clId="{936B6A24-39BA-47C0-9160-7F84216CF5FF}" dt="2024-07-09T07:11:18.437" v="69" actId="47"/>
        <pc:sldMkLst>
          <pc:docMk/>
          <pc:sldMk cId="1486305359" sldId="544"/>
        </pc:sldMkLst>
      </pc:sldChg>
      <pc:sldChg chg="add del">
        <pc:chgData name="van Oosten, Cora   (CIFOR)" userId="0033a9d1-10c5-4c86-9dca-754c81933f38" providerId="ADAL" clId="{936B6A24-39BA-47C0-9160-7F84216CF5FF}" dt="2024-07-09T07:11:17.447" v="68" actId="47"/>
        <pc:sldMkLst>
          <pc:docMk/>
          <pc:sldMk cId="3531752285" sldId="545"/>
        </pc:sldMkLst>
      </pc:sldChg>
      <pc:sldChg chg="addSp delSp modSp mod delAnim modAnim">
        <pc:chgData name="van Oosten, Cora   (CIFOR)" userId="0033a9d1-10c5-4c86-9dca-754c81933f38" providerId="ADAL" clId="{936B6A24-39BA-47C0-9160-7F84216CF5FF}" dt="2024-07-09T08:41:28.527" v="809"/>
        <pc:sldMkLst>
          <pc:docMk/>
          <pc:sldMk cId="4026923870" sldId="547"/>
        </pc:sldMkLst>
        <pc:picChg chg="mod">
          <ac:chgData name="van Oosten, Cora   (CIFOR)" userId="0033a9d1-10c5-4c86-9dca-754c81933f38" providerId="ADAL" clId="{936B6A24-39BA-47C0-9160-7F84216CF5FF}" dt="2024-07-09T08:41:15.131" v="806" actId="688"/>
          <ac:picMkLst>
            <pc:docMk/>
            <pc:sldMk cId="4026923870" sldId="547"/>
            <ac:picMk id="2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40:39.420" v="798" actId="478"/>
          <ac:picMkLst>
            <pc:docMk/>
            <pc:sldMk cId="4026923870" sldId="547"/>
            <ac:picMk id="3" creationId="{00000000-0000-0000-0000-000000000000}"/>
          </ac:picMkLst>
        </pc:picChg>
        <pc:picChg chg="add mod modCrop">
          <ac:chgData name="van Oosten, Cora   (CIFOR)" userId="0033a9d1-10c5-4c86-9dca-754c81933f38" providerId="ADAL" clId="{936B6A24-39BA-47C0-9160-7F84216CF5FF}" dt="2024-07-09T08:41:17.798" v="807" actId="1076"/>
          <ac:picMkLst>
            <pc:docMk/>
            <pc:sldMk cId="4026923870" sldId="547"/>
            <ac:picMk id="8" creationId="{36E2312D-2668-967F-9787-BFD4CD5731E2}"/>
          </ac:picMkLst>
        </pc:picChg>
      </pc:sldChg>
      <pc:sldChg chg="addSp delSp modSp mod modAnim">
        <pc:chgData name="van Oosten, Cora   (CIFOR)" userId="0033a9d1-10c5-4c86-9dca-754c81933f38" providerId="ADAL" clId="{936B6A24-39BA-47C0-9160-7F84216CF5FF}" dt="2024-07-09T09:58:38.797" v="2097" actId="20577"/>
        <pc:sldMkLst>
          <pc:docMk/>
          <pc:sldMk cId="1343583034" sldId="552"/>
        </pc:sldMkLst>
        <pc:spChg chg="mod">
          <ac:chgData name="van Oosten, Cora   (CIFOR)" userId="0033a9d1-10c5-4c86-9dca-754c81933f38" providerId="ADAL" clId="{936B6A24-39BA-47C0-9160-7F84216CF5FF}" dt="2024-07-09T09:58:38.797" v="2097" actId="20577"/>
          <ac:spMkLst>
            <pc:docMk/>
            <pc:sldMk cId="1343583034" sldId="552"/>
            <ac:spMk id="3" creationId="{00000000-0000-0000-0000-000000000000}"/>
          </ac:spMkLst>
        </pc:spChg>
        <pc:picChg chg="add del">
          <ac:chgData name="van Oosten, Cora   (CIFOR)" userId="0033a9d1-10c5-4c86-9dca-754c81933f38" providerId="ADAL" clId="{936B6A24-39BA-47C0-9160-7F84216CF5FF}" dt="2024-07-09T07:22:56.597" v="181" actId="478"/>
          <ac:picMkLst>
            <pc:docMk/>
            <pc:sldMk cId="1343583034" sldId="552"/>
            <ac:picMk id="2" creationId="{00000000-0000-0000-0000-000000000000}"/>
          </ac:picMkLst>
        </pc:picChg>
        <pc:picChg chg="add del">
          <ac:chgData name="van Oosten, Cora   (CIFOR)" userId="0033a9d1-10c5-4c86-9dca-754c81933f38" providerId="ADAL" clId="{936B6A24-39BA-47C0-9160-7F84216CF5FF}" dt="2024-07-09T07:22:58.160" v="182" actId="478"/>
          <ac:picMkLst>
            <pc:docMk/>
            <pc:sldMk cId="1343583034" sldId="552"/>
            <ac:picMk id="4" creationId="{00000000-0000-0000-0000-000000000000}"/>
          </ac:picMkLst>
        </pc:picChg>
        <pc:picChg chg="add del">
          <ac:chgData name="van Oosten, Cora   (CIFOR)" userId="0033a9d1-10c5-4c86-9dca-754c81933f38" providerId="ADAL" clId="{936B6A24-39BA-47C0-9160-7F84216CF5FF}" dt="2024-07-09T07:22:58.912" v="183" actId="478"/>
          <ac:picMkLst>
            <pc:docMk/>
            <pc:sldMk cId="1343583034" sldId="552"/>
            <ac:picMk id="5" creationId="{00000000-0000-0000-0000-000000000000}"/>
          </ac:picMkLst>
        </pc:picChg>
        <pc:picChg chg="add del">
          <ac:chgData name="van Oosten, Cora   (CIFOR)" userId="0033a9d1-10c5-4c86-9dca-754c81933f38" providerId="ADAL" clId="{936B6A24-39BA-47C0-9160-7F84216CF5FF}" dt="2024-07-09T07:23:02.918" v="186" actId="478"/>
          <ac:picMkLst>
            <pc:docMk/>
            <pc:sldMk cId="1343583034" sldId="552"/>
            <ac:picMk id="6" creationId="{00000000-0000-0000-0000-000000000000}"/>
          </ac:picMkLst>
        </pc:picChg>
        <pc:picChg chg="add del">
          <ac:chgData name="van Oosten, Cora   (CIFOR)" userId="0033a9d1-10c5-4c86-9dca-754c81933f38" providerId="ADAL" clId="{936B6A24-39BA-47C0-9160-7F84216CF5FF}" dt="2024-07-09T07:23:04.122" v="187" actId="478"/>
          <ac:picMkLst>
            <pc:docMk/>
            <pc:sldMk cId="1343583034" sldId="552"/>
            <ac:picMk id="7" creationId="{00000000-0000-0000-0000-000000000000}"/>
          </ac:picMkLst>
        </pc:picChg>
        <pc:picChg chg="add del">
          <ac:chgData name="van Oosten, Cora   (CIFOR)" userId="0033a9d1-10c5-4c86-9dca-754c81933f38" providerId="ADAL" clId="{936B6A24-39BA-47C0-9160-7F84216CF5FF}" dt="2024-07-09T07:23:05.053" v="188" actId="478"/>
          <ac:picMkLst>
            <pc:docMk/>
            <pc:sldMk cId="1343583034" sldId="552"/>
            <ac:picMk id="8" creationId="{00000000-0000-0000-0000-000000000000}"/>
          </ac:picMkLst>
        </pc:picChg>
        <pc:picChg chg="add del mod">
          <ac:chgData name="van Oosten, Cora   (CIFOR)" userId="0033a9d1-10c5-4c86-9dca-754c81933f38" providerId="ADAL" clId="{936B6A24-39BA-47C0-9160-7F84216CF5FF}" dt="2024-07-09T07:23:01.627" v="185" actId="478"/>
          <ac:picMkLst>
            <pc:docMk/>
            <pc:sldMk cId="1343583034" sldId="552"/>
            <ac:picMk id="9" creationId="{AD6FD9FB-826A-44D7-5FBC-7D817AAB7FFB}"/>
          </ac:picMkLst>
        </pc:picChg>
      </pc:sldChg>
      <pc:sldChg chg="del">
        <pc:chgData name="van Oosten, Cora   (CIFOR)" userId="0033a9d1-10c5-4c86-9dca-754c81933f38" providerId="ADAL" clId="{936B6A24-39BA-47C0-9160-7F84216CF5FF}" dt="2024-07-09T08:32:47.589" v="467" actId="47"/>
        <pc:sldMkLst>
          <pc:docMk/>
          <pc:sldMk cId="3815446652" sldId="554"/>
        </pc:sldMkLst>
      </pc:sldChg>
      <pc:sldChg chg="del">
        <pc:chgData name="van Oosten, Cora   (CIFOR)" userId="0033a9d1-10c5-4c86-9dca-754c81933f38" providerId="ADAL" clId="{936B6A24-39BA-47C0-9160-7F84216CF5FF}" dt="2024-07-09T07:11:51.017" v="75" actId="47"/>
        <pc:sldMkLst>
          <pc:docMk/>
          <pc:sldMk cId="543250238" sldId="555"/>
        </pc:sldMkLst>
      </pc:sldChg>
      <pc:sldChg chg="del">
        <pc:chgData name="van Oosten, Cora   (CIFOR)" userId="0033a9d1-10c5-4c86-9dca-754c81933f38" providerId="ADAL" clId="{936B6A24-39BA-47C0-9160-7F84216CF5FF}" dt="2024-07-09T07:11:21.026" v="71" actId="47"/>
        <pc:sldMkLst>
          <pc:docMk/>
          <pc:sldMk cId="3470440833" sldId="558"/>
        </pc:sldMkLst>
      </pc:sldChg>
      <pc:sldChg chg="add del">
        <pc:chgData name="van Oosten, Cora   (CIFOR)" userId="0033a9d1-10c5-4c86-9dca-754c81933f38" providerId="ADAL" clId="{936B6A24-39BA-47C0-9160-7F84216CF5FF}" dt="2024-07-09T06:48:30.679" v="15" actId="47"/>
        <pc:sldMkLst>
          <pc:docMk/>
          <pc:sldMk cId="507594508" sldId="559"/>
        </pc:sldMkLst>
      </pc:sldChg>
      <pc:sldChg chg="del">
        <pc:chgData name="van Oosten, Cora   (CIFOR)" userId="0033a9d1-10c5-4c86-9dca-754c81933f38" providerId="ADAL" clId="{936B6A24-39BA-47C0-9160-7F84216CF5FF}" dt="2024-07-09T07:11:21.737" v="72" actId="47"/>
        <pc:sldMkLst>
          <pc:docMk/>
          <pc:sldMk cId="4079447680" sldId="560"/>
        </pc:sldMkLst>
      </pc:sldChg>
      <pc:sldChg chg="modSp mod modAnim">
        <pc:chgData name="van Oosten, Cora   (CIFOR)" userId="0033a9d1-10c5-4c86-9dca-754c81933f38" providerId="ADAL" clId="{936B6A24-39BA-47C0-9160-7F84216CF5FF}" dt="2024-07-09T08:59:39.802" v="1963" actId="6549"/>
        <pc:sldMkLst>
          <pc:docMk/>
          <pc:sldMk cId="3671606304" sldId="561"/>
        </pc:sldMkLst>
        <pc:spChg chg="mod">
          <ac:chgData name="van Oosten, Cora   (CIFOR)" userId="0033a9d1-10c5-4c86-9dca-754c81933f38" providerId="ADAL" clId="{936B6A24-39BA-47C0-9160-7F84216CF5FF}" dt="2024-07-09T08:59:39.802" v="1963" actId="6549"/>
          <ac:spMkLst>
            <pc:docMk/>
            <pc:sldMk cId="3671606304" sldId="561"/>
            <ac:spMk id="5" creationId="{00000000-0000-0000-0000-000000000000}"/>
          </ac:spMkLst>
        </pc:spChg>
        <pc:picChg chg="mod">
          <ac:chgData name="van Oosten, Cora   (CIFOR)" userId="0033a9d1-10c5-4c86-9dca-754c81933f38" providerId="ADAL" clId="{936B6A24-39BA-47C0-9160-7F84216CF5FF}" dt="2024-07-09T08:58:26.619" v="1846" actId="1076"/>
          <ac:picMkLst>
            <pc:docMk/>
            <pc:sldMk cId="3671606304" sldId="561"/>
            <ac:picMk id="7" creationId="{00000000-0000-0000-0000-000000000000}"/>
          </ac:picMkLst>
        </pc:picChg>
        <pc:picChg chg="mod">
          <ac:chgData name="van Oosten, Cora   (CIFOR)" userId="0033a9d1-10c5-4c86-9dca-754c81933f38" providerId="ADAL" clId="{936B6A24-39BA-47C0-9160-7F84216CF5FF}" dt="2024-07-09T08:58:24.932" v="1845" actId="1076"/>
          <ac:picMkLst>
            <pc:docMk/>
            <pc:sldMk cId="3671606304" sldId="561"/>
            <ac:picMk id="10" creationId="{00000000-0000-0000-0000-000000000000}"/>
          </ac:picMkLst>
        </pc:picChg>
      </pc:sldChg>
      <pc:sldChg chg="addSp delSp modSp new mod ord">
        <pc:chgData name="van Oosten, Cora   (CIFOR)" userId="0033a9d1-10c5-4c86-9dca-754c81933f38" providerId="ADAL" clId="{936B6A24-39BA-47C0-9160-7F84216CF5FF}" dt="2024-07-09T08:39:02.847" v="773" actId="6549"/>
        <pc:sldMkLst>
          <pc:docMk/>
          <pc:sldMk cId="2997250919" sldId="562"/>
        </pc:sldMkLst>
        <pc:spChg chg="add mod">
          <ac:chgData name="van Oosten, Cora   (CIFOR)" userId="0033a9d1-10c5-4c86-9dca-754c81933f38" providerId="ADAL" clId="{936B6A24-39BA-47C0-9160-7F84216CF5FF}" dt="2024-07-09T08:39:02.847" v="773" actId="6549"/>
          <ac:spMkLst>
            <pc:docMk/>
            <pc:sldMk cId="2997250919" sldId="562"/>
            <ac:spMk id="3" creationId="{BA06BA04-6A82-3B8D-9FE5-77FDE8D4CEC0}"/>
          </ac:spMkLst>
        </pc:sp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2" creationId="{47D0D5A7-B4D8-B358-2440-936B5BD2CCF0}"/>
          </ac:picMkLst>
        </pc:picChg>
        <pc:picChg chg="add del mod">
          <ac:chgData name="van Oosten, Cora   (CIFOR)" userId="0033a9d1-10c5-4c86-9dca-754c81933f38" providerId="ADAL" clId="{936B6A24-39BA-47C0-9160-7F84216CF5FF}" dt="2024-07-09T07:08:35.644" v="49" actId="478"/>
          <ac:picMkLst>
            <pc:docMk/>
            <pc:sldMk cId="2997250919" sldId="562"/>
            <ac:picMk id="3" creationId="{660B69A5-2093-785E-166A-8D21C4DA28A2}"/>
          </ac:picMkLst>
        </pc:pic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4" creationId="{457F5EF8-6FA4-542C-976D-D519F4E2E639}"/>
          </ac:picMkLst>
        </pc:pic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5" creationId="{654246CC-015B-AB00-20D3-8C3F4C1612A9}"/>
          </ac:picMkLst>
        </pc:pic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6" creationId="{3ED21F91-464B-C5AA-AEAF-D87D28AE1B20}"/>
          </ac:picMkLst>
        </pc:pic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7" creationId="{A91D2570-30C5-4E3C-0599-76D322473032}"/>
          </ac:picMkLst>
        </pc:picChg>
        <pc:picChg chg="add mod">
          <ac:chgData name="van Oosten, Cora   (CIFOR)" userId="0033a9d1-10c5-4c86-9dca-754c81933f38" providerId="ADAL" clId="{936B6A24-39BA-47C0-9160-7F84216CF5FF}" dt="2024-07-09T08:38:39.693" v="749" actId="1076"/>
          <ac:picMkLst>
            <pc:docMk/>
            <pc:sldMk cId="2997250919" sldId="562"/>
            <ac:picMk id="8" creationId="{6A656DEA-3236-5B6B-8CC9-759434597B5F}"/>
          </ac:picMkLst>
        </pc:picChg>
      </pc:sldChg>
      <pc:sldChg chg="del">
        <pc:chgData name="van Oosten, Cora   (CIFOR)" userId="0033a9d1-10c5-4c86-9dca-754c81933f38" providerId="ADAL" clId="{936B6A24-39BA-47C0-9160-7F84216CF5FF}" dt="2024-07-09T07:35:52.077" v="245" actId="47"/>
        <pc:sldMkLst>
          <pc:docMk/>
          <pc:sldMk cId="1114639382" sldId="653"/>
        </pc:sldMkLst>
      </pc:sldChg>
      <pc:sldChg chg="addSp delSp modSp mod ord">
        <pc:chgData name="van Oosten, Cora   (CIFOR)" userId="0033a9d1-10c5-4c86-9dca-754c81933f38" providerId="ADAL" clId="{936B6A24-39BA-47C0-9160-7F84216CF5FF}" dt="2024-07-09T09:00:57.313" v="1973" actId="14100"/>
        <pc:sldMkLst>
          <pc:docMk/>
          <pc:sldMk cId="243155006" sldId="658"/>
        </pc:sldMkLst>
        <pc:spChg chg="del">
          <ac:chgData name="van Oosten, Cora   (CIFOR)" userId="0033a9d1-10c5-4c86-9dca-754c81933f38" providerId="ADAL" clId="{936B6A24-39BA-47C0-9160-7F84216CF5FF}" dt="2024-07-09T08:42:04.885" v="810" actId="478"/>
          <ac:spMkLst>
            <pc:docMk/>
            <pc:sldMk cId="243155006" sldId="658"/>
            <ac:spMk id="2" creationId="{1D7A23AD-9C14-4BA8-B33C-92D8E86B3F33}"/>
          </ac:spMkLst>
        </pc:spChg>
        <pc:spChg chg="add mod">
          <ac:chgData name="van Oosten, Cora   (CIFOR)" userId="0033a9d1-10c5-4c86-9dca-754c81933f38" providerId="ADAL" clId="{936B6A24-39BA-47C0-9160-7F84216CF5FF}" dt="2024-07-09T08:42:09.757" v="834" actId="20577"/>
          <ac:spMkLst>
            <pc:docMk/>
            <pc:sldMk cId="243155006" sldId="658"/>
            <ac:spMk id="7" creationId="{AE742FCF-CE05-FC50-7229-78F13D8932E5}"/>
          </ac:spMkLst>
        </pc:spChg>
        <pc:picChg chg="mod">
          <ac:chgData name="van Oosten, Cora   (CIFOR)" userId="0033a9d1-10c5-4c86-9dca-754c81933f38" providerId="ADAL" clId="{936B6A24-39BA-47C0-9160-7F84216CF5FF}" dt="2024-07-09T09:00:51.125" v="1971" actId="14100"/>
          <ac:picMkLst>
            <pc:docMk/>
            <pc:sldMk cId="243155006" sldId="658"/>
            <ac:picMk id="4" creationId="{72E16C48-4DCC-4ED8-99B5-F8E0EC5BCE73}"/>
          </ac:picMkLst>
        </pc:picChg>
        <pc:picChg chg="mod">
          <ac:chgData name="van Oosten, Cora   (CIFOR)" userId="0033a9d1-10c5-4c86-9dca-754c81933f38" providerId="ADAL" clId="{936B6A24-39BA-47C0-9160-7F84216CF5FF}" dt="2024-07-09T09:00:53.982" v="1972" actId="14100"/>
          <ac:picMkLst>
            <pc:docMk/>
            <pc:sldMk cId="243155006" sldId="658"/>
            <ac:picMk id="5" creationId="{710E4865-62C0-482D-A798-02DC2E14CBAD}"/>
          </ac:picMkLst>
        </pc:picChg>
        <pc:picChg chg="mod">
          <ac:chgData name="van Oosten, Cora   (CIFOR)" userId="0033a9d1-10c5-4c86-9dca-754c81933f38" providerId="ADAL" clId="{936B6A24-39BA-47C0-9160-7F84216CF5FF}" dt="2024-07-09T09:00:57.313" v="1973" actId="14100"/>
          <ac:picMkLst>
            <pc:docMk/>
            <pc:sldMk cId="243155006" sldId="658"/>
            <ac:picMk id="6" creationId="{F6906D1E-646A-4FC4-B634-352F071BB9A1}"/>
          </ac:picMkLst>
        </pc:picChg>
      </pc:sldChg>
      <pc:sldChg chg="del">
        <pc:chgData name="van Oosten, Cora   (CIFOR)" userId="0033a9d1-10c5-4c86-9dca-754c81933f38" providerId="ADAL" clId="{936B6A24-39BA-47C0-9160-7F84216CF5FF}" dt="2024-07-09T07:26:17.628" v="209" actId="47"/>
        <pc:sldMkLst>
          <pc:docMk/>
          <pc:sldMk cId="2331606689" sldId="668"/>
        </pc:sldMkLst>
      </pc:sldChg>
      <pc:sldChg chg="modSp del mod">
        <pc:chgData name="van Oosten, Cora   (CIFOR)" userId="0033a9d1-10c5-4c86-9dca-754c81933f38" providerId="ADAL" clId="{936B6A24-39BA-47C0-9160-7F84216CF5FF}" dt="2024-07-09T07:18:15.664" v="132" actId="47"/>
        <pc:sldMkLst>
          <pc:docMk/>
          <pc:sldMk cId="2695192560" sldId="670"/>
        </pc:sldMkLst>
        <pc:spChg chg="mod">
          <ac:chgData name="van Oosten, Cora   (CIFOR)" userId="0033a9d1-10c5-4c86-9dca-754c81933f38" providerId="ADAL" clId="{936B6A24-39BA-47C0-9160-7F84216CF5FF}" dt="2024-07-09T07:13:01.052" v="78" actId="27636"/>
          <ac:spMkLst>
            <pc:docMk/>
            <pc:sldMk cId="2695192560" sldId="670"/>
            <ac:spMk id="2" creationId="{00000000-0000-0000-0000-000000000000}"/>
          </ac:spMkLst>
        </pc:spChg>
      </pc:sldChg>
      <pc:sldChg chg="modSp del mod">
        <pc:chgData name="van Oosten, Cora   (CIFOR)" userId="0033a9d1-10c5-4c86-9dca-754c81933f38" providerId="ADAL" clId="{936B6A24-39BA-47C0-9160-7F84216CF5FF}" dt="2024-07-09T07:16:13.449" v="98" actId="47"/>
        <pc:sldMkLst>
          <pc:docMk/>
          <pc:sldMk cId="3191134212" sldId="671"/>
        </pc:sldMkLst>
        <pc:spChg chg="mod">
          <ac:chgData name="van Oosten, Cora   (CIFOR)" userId="0033a9d1-10c5-4c86-9dca-754c81933f38" providerId="ADAL" clId="{936B6A24-39BA-47C0-9160-7F84216CF5FF}" dt="2024-07-09T07:13:01.008" v="76" actId="27636"/>
          <ac:spMkLst>
            <pc:docMk/>
            <pc:sldMk cId="3191134212" sldId="671"/>
            <ac:spMk id="2" creationId="{00000000-0000-0000-0000-000000000000}"/>
          </ac:spMkLst>
        </pc:spChg>
      </pc:sldChg>
      <pc:sldChg chg="addSp delSp modSp add mod ord addAnim delAnim modAnim">
        <pc:chgData name="van Oosten, Cora   (CIFOR)" userId="0033a9d1-10c5-4c86-9dca-754c81933f38" providerId="ADAL" clId="{936B6A24-39BA-47C0-9160-7F84216CF5FF}" dt="2024-07-09T08:52:41.742" v="1378"/>
        <pc:sldMkLst>
          <pc:docMk/>
          <pc:sldMk cId="3353537618" sldId="672"/>
        </pc:sldMkLst>
        <pc:spChg chg="mod">
          <ac:chgData name="van Oosten, Cora   (CIFOR)" userId="0033a9d1-10c5-4c86-9dca-754c81933f38" providerId="ADAL" clId="{936B6A24-39BA-47C0-9160-7F84216CF5FF}" dt="2024-07-09T08:43:11.016" v="988" actId="20577"/>
          <ac:spMkLst>
            <pc:docMk/>
            <pc:sldMk cId="3353537618" sldId="672"/>
            <ac:spMk id="3" creationId="{00000000-0000-0000-0000-000000000000}"/>
          </ac:spMkLst>
        </pc:spChg>
        <pc:spChg chg="add del mod">
          <ac:chgData name="van Oosten, Cora   (CIFOR)" userId="0033a9d1-10c5-4c86-9dca-754c81933f38" providerId="ADAL" clId="{936B6A24-39BA-47C0-9160-7F84216CF5FF}" dt="2024-07-09T07:40:58.652" v="254" actId="478"/>
          <ac:spMkLst>
            <pc:docMk/>
            <pc:sldMk cId="3353537618" sldId="672"/>
            <ac:spMk id="10" creationId="{734DA3BD-6DEF-D361-E710-A848199DCCBD}"/>
          </ac:spMkLst>
        </pc:spChg>
        <pc:picChg chg="del">
          <ac:chgData name="van Oosten, Cora   (CIFOR)" userId="0033a9d1-10c5-4c86-9dca-754c81933f38" providerId="ADAL" clId="{936B6A24-39BA-47C0-9160-7F84216CF5FF}" dt="2024-07-09T07:23:16.262" v="190" actId="478"/>
          <ac:picMkLst>
            <pc:docMk/>
            <pc:sldMk cId="3353537618" sldId="672"/>
            <ac:picMk id="2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17.667" v="191" actId="478"/>
          <ac:picMkLst>
            <pc:docMk/>
            <pc:sldMk cId="3353537618" sldId="672"/>
            <ac:picMk id="4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18.643" v="192" actId="478"/>
          <ac:picMkLst>
            <pc:docMk/>
            <pc:sldMk cId="3353537618" sldId="672"/>
            <ac:picMk id="5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19.722" v="193" actId="478"/>
          <ac:picMkLst>
            <pc:docMk/>
            <pc:sldMk cId="3353537618" sldId="672"/>
            <ac:picMk id="6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20.898" v="194" actId="478"/>
          <ac:picMkLst>
            <pc:docMk/>
            <pc:sldMk cId="3353537618" sldId="672"/>
            <ac:picMk id="7" creationId="{00000000-0000-0000-0000-000000000000}"/>
          </ac:picMkLst>
        </pc:picChg>
        <pc:picChg chg="add del mod">
          <ac:chgData name="van Oosten, Cora   (CIFOR)" userId="0033a9d1-10c5-4c86-9dca-754c81933f38" providerId="ADAL" clId="{936B6A24-39BA-47C0-9160-7F84216CF5FF}" dt="2024-07-09T07:23:22.255" v="195" actId="478"/>
          <ac:picMkLst>
            <pc:docMk/>
            <pc:sldMk cId="3353537618" sldId="672"/>
            <ac:picMk id="8" creationId="{00000000-0000-0000-0000-000000000000}"/>
          </ac:picMkLst>
        </pc:picChg>
        <pc:picChg chg="mod">
          <ac:chgData name="van Oosten, Cora   (CIFOR)" userId="0033a9d1-10c5-4c86-9dca-754c81933f38" providerId="ADAL" clId="{936B6A24-39BA-47C0-9160-7F84216CF5FF}" dt="2024-07-09T07:23:14.146" v="189" actId="167"/>
          <ac:picMkLst>
            <pc:docMk/>
            <pc:sldMk cId="3353537618" sldId="672"/>
            <ac:picMk id="9" creationId="{AD6FD9FB-826A-44D7-5FBC-7D817AAB7FFB}"/>
          </ac:picMkLst>
        </pc:picChg>
        <pc:picChg chg="add del mod">
          <ac:chgData name="van Oosten, Cora   (CIFOR)" userId="0033a9d1-10c5-4c86-9dca-754c81933f38" providerId="ADAL" clId="{936B6A24-39BA-47C0-9160-7F84216CF5FF}" dt="2024-07-09T07:14:53.110" v="82" actId="478"/>
          <ac:picMkLst>
            <pc:docMk/>
            <pc:sldMk cId="3353537618" sldId="672"/>
            <ac:picMk id="11" creationId="{FFB4A3F9-294A-AD8A-B7E3-0624F80FE9CE}"/>
          </ac:picMkLst>
        </pc:picChg>
        <pc:cxnChg chg="add del mod">
          <ac:chgData name="van Oosten, Cora   (CIFOR)" userId="0033a9d1-10c5-4c86-9dca-754c81933f38" providerId="ADAL" clId="{936B6A24-39BA-47C0-9160-7F84216CF5FF}" dt="2024-07-09T07:15:32.874" v="89" actId="14100"/>
          <ac:cxnSpMkLst>
            <pc:docMk/>
            <pc:sldMk cId="3353537618" sldId="672"/>
            <ac:cxnSpMk id="12" creationId="{63224D60-CF66-731F-5A10-B3CB1231C223}"/>
          </ac:cxnSpMkLst>
        </pc:cxnChg>
        <pc:cxnChg chg="add del mod">
          <ac:chgData name="van Oosten, Cora   (CIFOR)" userId="0033a9d1-10c5-4c86-9dca-754c81933f38" providerId="ADAL" clId="{936B6A24-39BA-47C0-9160-7F84216CF5FF}" dt="2024-07-09T07:15:30.172" v="88" actId="14100"/>
          <ac:cxnSpMkLst>
            <pc:docMk/>
            <pc:sldMk cId="3353537618" sldId="672"/>
            <ac:cxnSpMk id="13" creationId="{1A86D333-E463-62A3-C261-E78EFA9FE8DF}"/>
          </ac:cxnSpMkLst>
        </pc:cxnChg>
        <pc:cxnChg chg="add del mod">
          <ac:chgData name="van Oosten, Cora   (CIFOR)" userId="0033a9d1-10c5-4c86-9dca-754c81933f38" providerId="ADAL" clId="{936B6A24-39BA-47C0-9160-7F84216CF5FF}" dt="2024-07-09T07:15:40.419" v="90" actId="14100"/>
          <ac:cxnSpMkLst>
            <pc:docMk/>
            <pc:sldMk cId="3353537618" sldId="672"/>
            <ac:cxnSpMk id="14" creationId="{F878466F-C71B-9BF4-5CFA-09053BFDA517}"/>
          </ac:cxnSpMkLst>
        </pc:cxnChg>
        <pc:cxnChg chg="add del mod">
          <ac:chgData name="van Oosten, Cora   (CIFOR)" userId="0033a9d1-10c5-4c86-9dca-754c81933f38" providerId="ADAL" clId="{936B6A24-39BA-47C0-9160-7F84216CF5FF}" dt="2024-07-09T07:16:01.250" v="94" actId="14100"/>
          <ac:cxnSpMkLst>
            <pc:docMk/>
            <pc:sldMk cId="3353537618" sldId="672"/>
            <ac:cxnSpMk id="15" creationId="{7ED84F1C-F1F2-425F-C13B-28D36BB201AA}"/>
          </ac:cxnSpMkLst>
        </pc:cxnChg>
        <pc:cxnChg chg="add mod">
          <ac:chgData name="van Oosten, Cora   (CIFOR)" userId="0033a9d1-10c5-4c86-9dca-754c81933f38" providerId="ADAL" clId="{936B6A24-39BA-47C0-9160-7F84216CF5FF}" dt="2024-07-09T07:16:08.986" v="97" actId="14100"/>
          <ac:cxnSpMkLst>
            <pc:docMk/>
            <pc:sldMk cId="3353537618" sldId="672"/>
            <ac:cxnSpMk id="19" creationId="{D94D33CD-7990-6311-53A2-0AC6E7ED4E60}"/>
          </ac:cxnSpMkLst>
        </pc:cxnChg>
      </pc:sldChg>
      <pc:sldChg chg="addSp delSp modSp add mod ord addAnim delAnim modAnim">
        <pc:chgData name="van Oosten, Cora   (CIFOR)" userId="0033a9d1-10c5-4c86-9dca-754c81933f38" providerId="ADAL" clId="{936B6A24-39BA-47C0-9160-7F84216CF5FF}" dt="2024-07-09T08:43:21.916" v="1037" actId="6549"/>
        <pc:sldMkLst>
          <pc:docMk/>
          <pc:sldMk cId="2600287086" sldId="673"/>
        </pc:sldMkLst>
        <pc:spChg chg="mod">
          <ac:chgData name="van Oosten, Cora   (CIFOR)" userId="0033a9d1-10c5-4c86-9dca-754c81933f38" providerId="ADAL" clId="{936B6A24-39BA-47C0-9160-7F84216CF5FF}" dt="2024-07-09T08:43:21.916" v="1037" actId="6549"/>
          <ac:spMkLst>
            <pc:docMk/>
            <pc:sldMk cId="2600287086" sldId="673"/>
            <ac:spMk id="3" creationId="{00000000-0000-0000-0000-000000000000}"/>
          </ac:spMkLst>
        </pc:spChg>
        <pc:spChg chg="add del mod">
          <ac:chgData name="van Oosten, Cora   (CIFOR)" userId="0033a9d1-10c5-4c86-9dca-754c81933f38" providerId="ADAL" clId="{936B6A24-39BA-47C0-9160-7F84216CF5FF}" dt="2024-07-09T07:40:48.580" v="252" actId="478"/>
          <ac:spMkLst>
            <pc:docMk/>
            <pc:sldMk cId="2600287086" sldId="673"/>
            <ac:spMk id="10" creationId="{740835C5-7C96-EDBE-953A-70DEA13414BC}"/>
          </ac:spMkLst>
        </pc:spChg>
        <pc:spChg chg="add del mod ord">
          <ac:chgData name="van Oosten, Cora   (CIFOR)" userId="0033a9d1-10c5-4c86-9dca-754c81933f38" providerId="ADAL" clId="{936B6A24-39BA-47C0-9160-7F84216CF5FF}" dt="2024-07-09T07:23:44.761" v="203" actId="167"/>
          <ac:spMkLst>
            <pc:docMk/>
            <pc:sldMk cId="2600287086" sldId="673"/>
            <ac:spMk id="12" creationId="{22D46FC9-1BAF-12A7-813F-408A07418788}"/>
          </ac:spMkLst>
        </pc:spChg>
        <pc:spChg chg="add mod">
          <ac:chgData name="van Oosten, Cora   (CIFOR)" userId="0033a9d1-10c5-4c86-9dca-754c81933f38" providerId="ADAL" clId="{936B6A24-39BA-47C0-9160-7F84216CF5FF}" dt="2024-07-09T07:17:35.250" v="126" actId="1076"/>
          <ac:spMkLst>
            <pc:docMk/>
            <pc:sldMk cId="2600287086" sldId="673"/>
            <ac:spMk id="13" creationId="{F9178F51-9E78-4D77-54FC-9D56DCEA2962}"/>
          </ac:spMkLst>
        </pc:spChg>
        <pc:spChg chg="add mod">
          <ac:chgData name="van Oosten, Cora   (CIFOR)" userId="0033a9d1-10c5-4c86-9dca-754c81933f38" providerId="ADAL" clId="{936B6A24-39BA-47C0-9160-7F84216CF5FF}" dt="2024-07-09T07:17:28.786" v="123" actId="1076"/>
          <ac:spMkLst>
            <pc:docMk/>
            <pc:sldMk cId="2600287086" sldId="673"/>
            <ac:spMk id="14" creationId="{888B993C-9212-C5C7-076F-1D0930DFC3EC}"/>
          </ac:spMkLst>
        </pc:spChg>
        <pc:spChg chg="add mod">
          <ac:chgData name="van Oosten, Cora   (CIFOR)" userId="0033a9d1-10c5-4c86-9dca-754c81933f38" providerId="ADAL" clId="{936B6A24-39BA-47C0-9160-7F84216CF5FF}" dt="2024-07-09T07:17:23.517" v="121" actId="14100"/>
          <ac:spMkLst>
            <pc:docMk/>
            <pc:sldMk cId="2600287086" sldId="673"/>
            <ac:spMk id="15" creationId="{F9415604-7F39-B8F6-79CB-E4F7E5AF8879}"/>
          </ac:spMkLst>
        </pc:spChg>
        <pc:spChg chg="add mod">
          <ac:chgData name="van Oosten, Cora   (CIFOR)" userId="0033a9d1-10c5-4c86-9dca-754c81933f38" providerId="ADAL" clId="{936B6A24-39BA-47C0-9160-7F84216CF5FF}" dt="2024-07-09T07:17:47.019" v="130" actId="1076"/>
          <ac:spMkLst>
            <pc:docMk/>
            <pc:sldMk cId="2600287086" sldId="673"/>
            <ac:spMk id="16" creationId="{48236DD9-B812-B53D-B072-A7A34E4B2988}"/>
          </ac:spMkLst>
        </pc:spChg>
        <pc:spChg chg="add mod">
          <ac:chgData name="van Oosten, Cora   (CIFOR)" userId="0033a9d1-10c5-4c86-9dca-754c81933f38" providerId="ADAL" clId="{936B6A24-39BA-47C0-9160-7F84216CF5FF}" dt="2024-07-09T07:17:01.034" v="110" actId="1076"/>
          <ac:spMkLst>
            <pc:docMk/>
            <pc:sldMk cId="2600287086" sldId="673"/>
            <ac:spMk id="17" creationId="{E7883008-78A8-D00E-966D-DE02EF6371F5}"/>
          </ac:spMkLst>
        </pc:spChg>
        <pc:spChg chg="add mod ord">
          <ac:chgData name="van Oosten, Cora   (CIFOR)" userId="0033a9d1-10c5-4c86-9dca-754c81933f38" providerId="ADAL" clId="{936B6A24-39BA-47C0-9160-7F84216CF5FF}" dt="2024-07-09T07:40:45.703" v="251" actId="167"/>
          <ac:spMkLst>
            <pc:docMk/>
            <pc:sldMk cId="2600287086" sldId="673"/>
            <ac:spMk id="18" creationId="{3A2DF563-2D6F-9427-1E6E-7DD915FFC87A}"/>
          </ac:spMkLst>
        </pc:spChg>
        <pc:picChg chg="del">
          <ac:chgData name="van Oosten, Cora   (CIFOR)" userId="0033a9d1-10c5-4c86-9dca-754c81933f38" providerId="ADAL" clId="{936B6A24-39BA-47C0-9160-7F84216CF5FF}" dt="2024-07-09T07:23:35.855" v="199" actId="478"/>
          <ac:picMkLst>
            <pc:docMk/>
            <pc:sldMk cId="2600287086" sldId="673"/>
            <ac:picMk id="2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33.519" v="197" actId="478"/>
          <ac:picMkLst>
            <pc:docMk/>
            <pc:sldMk cId="2600287086" sldId="673"/>
            <ac:picMk id="4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34.461" v="198" actId="478"/>
          <ac:picMkLst>
            <pc:docMk/>
            <pc:sldMk cId="2600287086" sldId="673"/>
            <ac:picMk id="5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37.078" v="200" actId="478"/>
          <ac:picMkLst>
            <pc:docMk/>
            <pc:sldMk cId="2600287086" sldId="673"/>
            <ac:picMk id="6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3:45.930" v="204" actId="478"/>
          <ac:picMkLst>
            <pc:docMk/>
            <pc:sldMk cId="2600287086" sldId="673"/>
            <ac:picMk id="7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46:30.830" v="296" actId="478"/>
          <ac:picMkLst>
            <pc:docMk/>
            <pc:sldMk cId="2600287086" sldId="673"/>
            <ac:picMk id="8" creationId="{00000000-0000-0000-0000-000000000000}"/>
          </ac:picMkLst>
        </pc:picChg>
        <pc:picChg chg="mod">
          <ac:chgData name="van Oosten, Cora   (CIFOR)" userId="0033a9d1-10c5-4c86-9dca-754c81933f38" providerId="ADAL" clId="{936B6A24-39BA-47C0-9160-7F84216CF5FF}" dt="2024-07-09T07:40:52.030" v="253" actId="167"/>
          <ac:picMkLst>
            <pc:docMk/>
            <pc:sldMk cId="2600287086" sldId="673"/>
            <ac:picMk id="9" creationId="{AD6FD9FB-826A-44D7-5FBC-7D817AAB7FFB}"/>
          </ac:picMkLst>
        </pc:picChg>
        <pc:picChg chg="add del mod">
          <ac:chgData name="van Oosten, Cora   (CIFOR)" userId="0033a9d1-10c5-4c86-9dca-754c81933f38" providerId="ADAL" clId="{936B6A24-39BA-47C0-9160-7F84216CF5FF}" dt="2024-07-09T07:16:54.217" v="107" actId="478"/>
          <ac:picMkLst>
            <pc:docMk/>
            <pc:sldMk cId="2600287086" sldId="673"/>
            <ac:picMk id="11" creationId="{93F1162D-9142-B388-0FAC-D8C9109EB6A5}"/>
          </ac:picMkLst>
        </pc:picChg>
        <pc:picChg chg="add del mod">
          <ac:chgData name="van Oosten, Cora   (CIFOR)" userId="0033a9d1-10c5-4c86-9dca-754c81933f38" providerId="ADAL" clId="{936B6A24-39BA-47C0-9160-7F84216CF5FF}" dt="2024-07-09T07:16:53.048" v="106" actId="478"/>
          <ac:picMkLst>
            <pc:docMk/>
            <pc:sldMk cId="2600287086" sldId="673"/>
            <ac:picMk id="19" creationId="{8F603A5A-373F-C90D-87D9-283421D47CCF}"/>
          </ac:picMkLst>
        </pc:picChg>
        <pc:picChg chg="add del mod">
          <ac:chgData name="van Oosten, Cora   (CIFOR)" userId="0033a9d1-10c5-4c86-9dca-754c81933f38" providerId="ADAL" clId="{936B6A24-39BA-47C0-9160-7F84216CF5FF}" dt="2024-07-09T07:16:55.454" v="108" actId="478"/>
          <ac:picMkLst>
            <pc:docMk/>
            <pc:sldMk cId="2600287086" sldId="673"/>
            <ac:picMk id="20" creationId="{0444E560-44B4-DFC6-2C67-B87EB4BD8179}"/>
          </ac:picMkLst>
        </pc:picChg>
      </pc:sldChg>
      <pc:sldChg chg="addSp delSp modSp add mod modAnim">
        <pc:chgData name="van Oosten, Cora   (CIFOR)" userId="0033a9d1-10c5-4c86-9dca-754c81933f38" providerId="ADAL" clId="{936B6A24-39BA-47C0-9160-7F84216CF5FF}" dt="2024-07-09T08:55:19.910" v="1543"/>
        <pc:sldMkLst>
          <pc:docMk/>
          <pc:sldMk cId="1708794230" sldId="674"/>
        </pc:sldMkLst>
        <pc:spChg chg="mod">
          <ac:chgData name="van Oosten, Cora   (CIFOR)" userId="0033a9d1-10c5-4c86-9dca-754c81933f38" providerId="ADAL" clId="{936B6A24-39BA-47C0-9160-7F84216CF5FF}" dt="2024-07-09T08:45:56.912" v="1233" actId="6549"/>
          <ac:spMkLst>
            <pc:docMk/>
            <pc:sldMk cId="1708794230" sldId="674"/>
            <ac:spMk id="3" creationId="{00000000-0000-0000-0000-000000000000}"/>
          </ac:spMkLst>
        </pc:spChg>
        <pc:spChg chg="add del mod">
          <ac:chgData name="van Oosten, Cora   (CIFOR)" userId="0033a9d1-10c5-4c86-9dca-754c81933f38" providerId="ADAL" clId="{936B6A24-39BA-47C0-9160-7F84216CF5FF}" dt="2024-07-09T08:45:30.161" v="1124" actId="478"/>
          <ac:spMkLst>
            <pc:docMk/>
            <pc:sldMk cId="1708794230" sldId="674"/>
            <ac:spMk id="14" creationId="{BE70A393-514B-D5AE-FCD2-74ADCC14336D}"/>
          </ac:spMkLst>
        </pc:spChg>
        <pc:picChg chg="del">
          <ac:chgData name="van Oosten, Cora   (CIFOR)" userId="0033a9d1-10c5-4c86-9dca-754c81933f38" providerId="ADAL" clId="{936B6A24-39BA-47C0-9160-7F84216CF5FF}" dt="2024-07-09T08:44:58.951" v="1117" actId="478"/>
          <ac:picMkLst>
            <pc:docMk/>
            <pc:sldMk cId="1708794230" sldId="674"/>
            <ac:picMk id="2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45:05.816" v="1118" actId="478"/>
          <ac:picMkLst>
            <pc:docMk/>
            <pc:sldMk cId="1708794230" sldId="674"/>
            <ac:picMk id="4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45:07.657" v="1119" actId="478"/>
          <ac:picMkLst>
            <pc:docMk/>
            <pc:sldMk cId="1708794230" sldId="674"/>
            <ac:picMk id="5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45:09.619" v="1120" actId="478"/>
          <ac:picMkLst>
            <pc:docMk/>
            <pc:sldMk cId="1708794230" sldId="674"/>
            <ac:picMk id="6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45:20" v="1122" actId="478"/>
          <ac:picMkLst>
            <pc:docMk/>
            <pc:sldMk cId="1708794230" sldId="674"/>
            <ac:picMk id="8" creationId="{00000000-0000-0000-0000-000000000000}"/>
          </ac:picMkLst>
        </pc:picChg>
        <pc:picChg chg="add del mod">
          <ac:chgData name="van Oosten, Cora   (CIFOR)" userId="0033a9d1-10c5-4c86-9dca-754c81933f38" providerId="ADAL" clId="{936B6A24-39BA-47C0-9160-7F84216CF5FF}" dt="2024-07-09T08:45:34.602" v="1126" actId="478"/>
          <ac:picMkLst>
            <pc:docMk/>
            <pc:sldMk cId="1708794230" sldId="674"/>
            <ac:picMk id="9" creationId="{AD6FD9FB-826A-44D7-5FBC-7D817AAB7FFB}"/>
          </ac:picMkLst>
        </pc:picChg>
        <pc:picChg chg="add mod">
          <ac:chgData name="van Oosten, Cora   (CIFOR)" userId="0033a9d1-10c5-4c86-9dca-754c81933f38" providerId="ADAL" clId="{936B6A24-39BA-47C0-9160-7F84216CF5FF}" dt="2024-07-09T08:54:51.783" v="1536" actId="14100"/>
          <ac:picMkLst>
            <pc:docMk/>
            <pc:sldMk cId="1708794230" sldId="674"/>
            <ac:picMk id="10" creationId="{E2A1FD73-79B7-6319-6ACD-32F1A8390F22}"/>
          </ac:picMkLst>
        </pc:picChg>
        <pc:picChg chg="add mod">
          <ac:chgData name="van Oosten, Cora   (CIFOR)" userId="0033a9d1-10c5-4c86-9dca-754c81933f38" providerId="ADAL" clId="{936B6A24-39BA-47C0-9160-7F84216CF5FF}" dt="2024-07-09T08:54:48.133" v="1535" actId="1076"/>
          <ac:picMkLst>
            <pc:docMk/>
            <pc:sldMk cId="1708794230" sldId="674"/>
            <ac:picMk id="11" creationId="{ED6E2F01-7311-DFA4-956C-A121CFE2C87C}"/>
          </ac:picMkLst>
        </pc:picChg>
        <pc:picChg chg="add mod">
          <ac:chgData name="van Oosten, Cora   (CIFOR)" userId="0033a9d1-10c5-4c86-9dca-754c81933f38" providerId="ADAL" clId="{936B6A24-39BA-47C0-9160-7F84216CF5FF}" dt="2024-07-09T08:54:56.763" v="1537" actId="14100"/>
          <ac:picMkLst>
            <pc:docMk/>
            <pc:sldMk cId="1708794230" sldId="674"/>
            <ac:picMk id="12" creationId="{163A1D05-ADAE-7B0A-8335-E86B66297A3D}"/>
          </ac:picMkLst>
        </pc:picChg>
        <pc:picChg chg="add mod">
          <ac:chgData name="van Oosten, Cora   (CIFOR)" userId="0033a9d1-10c5-4c86-9dca-754c81933f38" providerId="ADAL" clId="{936B6A24-39BA-47C0-9160-7F84216CF5FF}" dt="2024-07-09T08:55:01.610" v="1538" actId="14100"/>
          <ac:picMkLst>
            <pc:docMk/>
            <pc:sldMk cId="1708794230" sldId="674"/>
            <ac:picMk id="13" creationId="{91E1902B-B7E7-0106-7C95-9F5E515D1498}"/>
          </ac:picMkLst>
        </pc:picChg>
      </pc:sldChg>
      <pc:sldChg chg="addSp delSp modSp add mod modAnim">
        <pc:chgData name="van Oosten, Cora   (CIFOR)" userId="0033a9d1-10c5-4c86-9dca-754c81933f38" providerId="ADAL" clId="{936B6A24-39BA-47C0-9160-7F84216CF5FF}" dt="2024-07-09T09:03:30.666" v="1984" actId="1076"/>
        <pc:sldMkLst>
          <pc:docMk/>
          <pc:sldMk cId="1317982873" sldId="675"/>
        </pc:sldMkLst>
        <pc:spChg chg="mod">
          <ac:chgData name="van Oosten, Cora   (CIFOR)" userId="0033a9d1-10c5-4c86-9dca-754c81933f38" providerId="ADAL" clId="{936B6A24-39BA-47C0-9160-7F84216CF5FF}" dt="2024-07-09T08:43:31.537" v="1085" actId="6549"/>
          <ac:spMkLst>
            <pc:docMk/>
            <pc:sldMk cId="1317982873" sldId="675"/>
            <ac:spMk id="3" creationId="{00000000-0000-0000-0000-000000000000}"/>
          </ac:spMkLst>
        </pc:spChg>
        <pc:picChg chg="del">
          <ac:chgData name="van Oosten, Cora   (CIFOR)" userId="0033a9d1-10c5-4c86-9dca-754c81933f38" providerId="ADAL" clId="{936B6A24-39BA-47C0-9160-7F84216CF5FF}" dt="2024-07-09T07:22:02.979" v="155" actId="478"/>
          <ac:picMkLst>
            <pc:docMk/>
            <pc:sldMk cId="1317982873" sldId="675"/>
            <ac:picMk id="2" creationId="{00000000-0000-0000-0000-000000000000}"/>
          </ac:picMkLst>
        </pc:picChg>
        <pc:picChg chg="add mod">
          <ac:chgData name="van Oosten, Cora   (CIFOR)" userId="0033a9d1-10c5-4c86-9dca-754c81933f38" providerId="ADAL" clId="{936B6A24-39BA-47C0-9160-7F84216CF5FF}" dt="2024-07-09T09:03:24.770" v="1983" actId="1076"/>
          <ac:picMkLst>
            <pc:docMk/>
            <pc:sldMk cId="1317982873" sldId="675"/>
            <ac:picMk id="2" creationId="{A3CCA28A-6CEE-6B4B-D8B2-C2D7DDFAC534}"/>
          </ac:picMkLst>
        </pc:picChg>
        <pc:picChg chg="del">
          <ac:chgData name="van Oosten, Cora   (CIFOR)" userId="0033a9d1-10c5-4c86-9dca-754c81933f38" providerId="ADAL" clId="{936B6A24-39BA-47C0-9160-7F84216CF5FF}" dt="2024-07-09T07:22:13.263" v="161" actId="478"/>
          <ac:picMkLst>
            <pc:docMk/>
            <pc:sldMk cId="1317982873" sldId="675"/>
            <ac:picMk id="4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2:14.042" v="162" actId="478"/>
          <ac:picMkLst>
            <pc:docMk/>
            <pc:sldMk cId="1317982873" sldId="675"/>
            <ac:picMk id="5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2:07.808" v="157" actId="478"/>
          <ac:picMkLst>
            <pc:docMk/>
            <pc:sldMk cId="1317982873" sldId="675"/>
            <ac:picMk id="6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2:06.908" v="156" actId="478"/>
          <ac:picMkLst>
            <pc:docMk/>
            <pc:sldMk cId="1317982873" sldId="675"/>
            <ac:picMk id="7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7:22:10.697" v="159" actId="478"/>
          <ac:picMkLst>
            <pc:docMk/>
            <pc:sldMk cId="1317982873" sldId="675"/>
            <ac:picMk id="8" creationId="{00000000-0000-0000-0000-000000000000}"/>
          </ac:picMkLst>
        </pc:picChg>
        <pc:picChg chg="del mod">
          <ac:chgData name="van Oosten, Cora   (CIFOR)" userId="0033a9d1-10c5-4c86-9dca-754c81933f38" providerId="ADAL" clId="{936B6A24-39BA-47C0-9160-7F84216CF5FF}" dt="2024-07-09T09:02:11.612" v="1976" actId="478"/>
          <ac:picMkLst>
            <pc:docMk/>
            <pc:sldMk cId="1317982873" sldId="675"/>
            <ac:picMk id="9" creationId="{AD6FD9FB-826A-44D7-5FBC-7D817AAB7FFB}"/>
          </ac:picMkLst>
        </pc:picChg>
        <pc:picChg chg="add mod">
          <ac:chgData name="van Oosten, Cora   (CIFOR)" userId="0033a9d1-10c5-4c86-9dca-754c81933f38" providerId="ADAL" clId="{936B6A24-39BA-47C0-9160-7F84216CF5FF}" dt="2024-07-09T09:03:30.666" v="1984" actId="1076"/>
          <ac:picMkLst>
            <pc:docMk/>
            <pc:sldMk cId="1317982873" sldId="675"/>
            <ac:picMk id="10" creationId="{8903935F-C114-2D27-27C0-49294AFCA3E9}"/>
          </ac:picMkLst>
        </pc:picChg>
      </pc:sldChg>
      <pc:sldChg chg="addSp delSp modSp new del mod ord setBg">
        <pc:chgData name="van Oosten, Cora   (CIFOR)" userId="0033a9d1-10c5-4c86-9dca-754c81933f38" providerId="ADAL" clId="{936B6A24-39BA-47C0-9160-7F84216CF5FF}" dt="2024-07-09T07:45:54.345" v="293" actId="47"/>
        <pc:sldMkLst>
          <pc:docMk/>
          <pc:sldMk cId="676661602" sldId="676"/>
        </pc:sldMkLst>
        <pc:spChg chg="add del">
          <ac:chgData name="van Oosten, Cora   (CIFOR)" userId="0033a9d1-10c5-4c86-9dca-754c81933f38" providerId="ADAL" clId="{936B6A24-39BA-47C0-9160-7F84216CF5FF}" dt="2024-07-09T07:35:06.644" v="227" actId="26606"/>
          <ac:spMkLst>
            <pc:docMk/>
            <pc:sldMk cId="676661602" sldId="676"/>
            <ac:spMk id="10" creationId="{0205D939-00C4-4F2E-9797-3170DD040D90}"/>
          </ac:spMkLst>
        </pc:spChg>
        <pc:spChg chg="add del">
          <ac:chgData name="van Oosten, Cora   (CIFOR)" userId="0033a9d1-10c5-4c86-9dca-754c81933f38" providerId="ADAL" clId="{936B6A24-39BA-47C0-9160-7F84216CF5FF}" dt="2024-07-09T07:35:06.644" v="227" actId="26606"/>
          <ac:spMkLst>
            <pc:docMk/>
            <pc:sldMk cId="676661602" sldId="676"/>
            <ac:spMk id="12" creationId="{38EE4E44-1403-472B-8C01-D354CB8F5AE7}"/>
          </ac:spMkLst>
        </pc:spChg>
        <pc:spChg chg="add del">
          <ac:chgData name="van Oosten, Cora   (CIFOR)" userId="0033a9d1-10c5-4c86-9dca-754c81933f38" providerId="ADAL" clId="{936B6A24-39BA-47C0-9160-7F84216CF5FF}" dt="2024-07-09T07:35:06.644" v="227" actId="26606"/>
          <ac:spMkLst>
            <pc:docMk/>
            <pc:sldMk cId="676661602" sldId="676"/>
            <ac:spMk id="14" creationId="{583CCE40-4C5F-42D3-86D9-7892AD1E98E3}"/>
          </ac:spMkLst>
        </pc:spChg>
        <pc:picChg chg="add mod ord">
          <ac:chgData name="van Oosten, Cora   (CIFOR)" userId="0033a9d1-10c5-4c86-9dca-754c81933f38" providerId="ADAL" clId="{936B6A24-39BA-47C0-9160-7F84216CF5FF}" dt="2024-07-09T07:35:45.010" v="244" actId="1076"/>
          <ac:picMkLst>
            <pc:docMk/>
            <pc:sldMk cId="676661602" sldId="676"/>
            <ac:picMk id="2" creationId="{971D6C61-3E3C-7CE6-1A26-66E9FE995C45}"/>
          </ac:picMkLst>
        </pc:picChg>
        <pc:picChg chg="add del mod">
          <ac:chgData name="van Oosten, Cora   (CIFOR)" userId="0033a9d1-10c5-4c86-9dca-754c81933f38" providerId="ADAL" clId="{936B6A24-39BA-47C0-9160-7F84216CF5FF}" dt="2024-07-09T07:34:27.064" v="219" actId="478"/>
          <ac:picMkLst>
            <pc:docMk/>
            <pc:sldMk cId="676661602" sldId="676"/>
            <ac:picMk id="3" creationId="{725AABCE-36BC-F7FD-547C-23683531FF55}"/>
          </ac:picMkLst>
        </pc:picChg>
        <pc:picChg chg="add mod">
          <ac:chgData name="van Oosten, Cora   (CIFOR)" userId="0033a9d1-10c5-4c86-9dca-754c81933f38" providerId="ADAL" clId="{936B6A24-39BA-47C0-9160-7F84216CF5FF}" dt="2024-07-09T07:42:32.965" v="264" actId="1076"/>
          <ac:picMkLst>
            <pc:docMk/>
            <pc:sldMk cId="676661602" sldId="676"/>
            <ac:picMk id="3" creationId="{C4DCEAC9-2F58-BCB5-C7FF-8AC479765227}"/>
          </ac:picMkLst>
        </pc:picChg>
        <pc:picChg chg="add mod">
          <ac:chgData name="van Oosten, Cora   (CIFOR)" userId="0033a9d1-10c5-4c86-9dca-754c81933f38" providerId="ADAL" clId="{936B6A24-39BA-47C0-9160-7F84216CF5FF}" dt="2024-07-09T07:35:37.626" v="241" actId="1076"/>
          <ac:picMkLst>
            <pc:docMk/>
            <pc:sldMk cId="676661602" sldId="676"/>
            <ac:picMk id="5" creationId="{4BB37411-0D96-59B2-F7E3-3FD13AA7E813}"/>
          </ac:picMkLst>
        </pc:picChg>
      </pc:sldChg>
      <pc:sldChg chg="del">
        <pc:chgData name="van Oosten, Cora   (CIFOR)" userId="0033a9d1-10c5-4c86-9dca-754c81933f38" providerId="ADAL" clId="{936B6A24-39BA-47C0-9160-7F84216CF5FF}" dt="2024-07-09T07:24:34.909" v="206" actId="47"/>
        <pc:sldMkLst>
          <pc:docMk/>
          <pc:sldMk cId="2614638042" sldId="1026"/>
        </pc:sldMkLst>
      </pc:sldChg>
      <pc:sldChg chg="delSp modSp mod">
        <pc:chgData name="van Oosten, Cora   (CIFOR)" userId="0033a9d1-10c5-4c86-9dca-754c81933f38" providerId="ADAL" clId="{936B6A24-39BA-47C0-9160-7F84216CF5FF}" dt="2024-07-09T09:05:38.703" v="1990" actId="1076"/>
        <pc:sldMkLst>
          <pc:docMk/>
          <pc:sldMk cId="46949491" sldId="1070"/>
        </pc:sldMkLst>
        <pc:spChg chg="mod">
          <ac:chgData name="van Oosten, Cora   (CIFOR)" userId="0033a9d1-10c5-4c86-9dca-754c81933f38" providerId="ADAL" clId="{936B6A24-39BA-47C0-9160-7F84216CF5FF}" dt="2024-07-09T08:55:31.683" v="1575" actId="6549"/>
          <ac:spMkLst>
            <pc:docMk/>
            <pc:sldMk cId="46949491" sldId="1070"/>
            <ac:spMk id="2" creationId="{548A852E-4A3A-4170-AD40-F36013ABE714}"/>
          </ac:spMkLst>
        </pc:spChg>
        <pc:picChg chg="del">
          <ac:chgData name="van Oosten, Cora   (CIFOR)" userId="0033a9d1-10c5-4c86-9dca-754c81933f38" providerId="ADAL" clId="{936B6A24-39BA-47C0-9160-7F84216CF5FF}" dt="2024-07-09T08:55:48.148" v="1577" actId="478"/>
          <ac:picMkLst>
            <pc:docMk/>
            <pc:sldMk cId="46949491" sldId="1070"/>
            <ac:picMk id="20" creationId="{5135565F-7A40-4D28-8F48-3119CC00BAAC}"/>
          </ac:picMkLst>
        </pc:picChg>
        <pc:picChg chg="mod">
          <ac:chgData name="van Oosten, Cora   (CIFOR)" userId="0033a9d1-10c5-4c86-9dca-754c81933f38" providerId="ADAL" clId="{936B6A24-39BA-47C0-9160-7F84216CF5FF}" dt="2024-07-09T09:05:38.703" v="1990" actId="1076"/>
          <ac:picMkLst>
            <pc:docMk/>
            <pc:sldMk cId="46949491" sldId="1070"/>
            <ac:picMk id="22" creationId="{07D9C3BE-7587-4CAE-9CE2-F9DAF38C4349}"/>
          </ac:picMkLst>
        </pc:picChg>
        <pc:picChg chg="mod">
          <ac:chgData name="van Oosten, Cora   (CIFOR)" userId="0033a9d1-10c5-4c86-9dca-754c81933f38" providerId="ADAL" clId="{936B6A24-39BA-47C0-9160-7F84216CF5FF}" dt="2024-07-09T08:55:58.768" v="1582" actId="14100"/>
          <ac:picMkLst>
            <pc:docMk/>
            <pc:sldMk cId="46949491" sldId="1070"/>
            <ac:picMk id="1026" creationId="{E9E0D825-1449-4D7F-9D03-0A859FCBA843}"/>
          </ac:picMkLst>
        </pc:picChg>
      </pc:sldChg>
      <pc:sldChg chg="addSp delSp modSp new del">
        <pc:chgData name="van Oosten, Cora   (CIFOR)" userId="0033a9d1-10c5-4c86-9dca-754c81933f38" providerId="ADAL" clId="{936B6A24-39BA-47C0-9160-7F84216CF5FF}" dt="2024-07-09T07:37:00.741" v="249" actId="47"/>
        <pc:sldMkLst>
          <pc:docMk/>
          <pc:sldMk cId="2593461587" sldId="1071"/>
        </pc:sldMkLst>
        <pc:picChg chg="add del mod">
          <ac:chgData name="van Oosten, Cora   (CIFOR)" userId="0033a9d1-10c5-4c86-9dca-754c81933f38" providerId="ADAL" clId="{936B6A24-39BA-47C0-9160-7F84216CF5FF}" dt="2024-07-09T07:36:52.880" v="248" actId="478"/>
          <ac:picMkLst>
            <pc:docMk/>
            <pc:sldMk cId="2593461587" sldId="1071"/>
            <ac:picMk id="3" creationId="{F3A09DA2-78F9-AC43-6613-3F4A75792596}"/>
          </ac:picMkLst>
        </pc:picChg>
      </pc:sldChg>
      <pc:sldChg chg="addSp modSp add mod">
        <pc:chgData name="van Oosten, Cora   (CIFOR)" userId="0033a9d1-10c5-4c86-9dca-754c81933f38" providerId="ADAL" clId="{936B6A24-39BA-47C0-9160-7F84216CF5FF}" dt="2024-07-09T09:05:07.193" v="1988" actId="1076"/>
        <pc:sldMkLst>
          <pc:docMk/>
          <pc:sldMk cId="1744096770" sldId="1072"/>
        </pc:sldMkLst>
        <pc:spChg chg="add mod">
          <ac:chgData name="van Oosten, Cora   (CIFOR)" userId="0033a9d1-10c5-4c86-9dca-754c81933f38" providerId="ADAL" clId="{936B6A24-39BA-47C0-9160-7F84216CF5FF}" dt="2024-07-09T08:54:25.899" v="1533" actId="6549"/>
          <ac:spMkLst>
            <pc:docMk/>
            <pc:sldMk cId="1744096770" sldId="1072"/>
            <ac:spMk id="8" creationId="{6522CAE0-EF2A-23E4-E855-1241A9909898}"/>
          </ac:spMkLst>
        </pc:spChg>
        <pc:picChg chg="mod modCrop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2" creationId="{971D6C61-3E3C-7CE6-1A26-66E9FE995C45}"/>
          </ac:picMkLst>
        </pc:picChg>
        <pc:picChg chg="mod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3" creationId="{C4DCEAC9-2F58-BCB5-C7FF-8AC479765227}"/>
          </ac:picMkLst>
        </pc:picChg>
        <pc:picChg chg="add mod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4" creationId="{6649C8FF-2B1A-A71B-1FCF-9AB3EEBDE53B}"/>
          </ac:picMkLst>
        </pc:picChg>
        <pc:picChg chg="mod modCrop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5" creationId="{4BB37411-0D96-59B2-F7E3-3FD13AA7E813}"/>
          </ac:picMkLst>
        </pc:picChg>
        <pc:picChg chg="add mod modCrop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6" creationId="{A305DD4C-17F1-BC42-E828-D83082ABEE08}"/>
          </ac:picMkLst>
        </pc:picChg>
        <pc:picChg chg="add mod">
          <ac:chgData name="van Oosten, Cora   (CIFOR)" userId="0033a9d1-10c5-4c86-9dca-754c81933f38" providerId="ADAL" clId="{936B6A24-39BA-47C0-9160-7F84216CF5FF}" dt="2024-07-09T09:05:07.193" v="1988" actId="1076"/>
          <ac:picMkLst>
            <pc:docMk/>
            <pc:sldMk cId="1744096770" sldId="1072"/>
            <ac:picMk id="7" creationId="{66B62C8A-2B13-AA9C-12AB-2E18FCC2C15F}"/>
          </ac:picMkLst>
        </pc:picChg>
      </pc:sldChg>
      <pc:sldChg chg="modSp mod">
        <pc:chgData name="van Oosten, Cora   (CIFOR)" userId="0033a9d1-10c5-4c86-9dca-754c81933f38" providerId="ADAL" clId="{936B6A24-39BA-47C0-9160-7F84216CF5FF}" dt="2024-07-09T08:38:00.764" v="747" actId="20577"/>
        <pc:sldMkLst>
          <pc:docMk/>
          <pc:sldMk cId="2926707646" sldId="3560"/>
        </pc:sldMkLst>
        <pc:spChg chg="mod">
          <ac:chgData name="van Oosten, Cora   (CIFOR)" userId="0033a9d1-10c5-4c86-9dca-754c81933f38" providerId="ADAL" clId="{936B6A24-39BA-47C0-9160-7F84216CF5FF}" dt="2024-07-09T08:33:16.642" v="471" actId="1076"/>
          <ac:spMkLst>
            <pc:docMk/>
            <pc:sldMk cId="2926707646" sldId="3560"/>
            <ac:spMk id="5" creationId="{00000000-0000-0000-0000-000000000000}"/>
          </ac:spMkLst>
        </pc:spChg>
        <pc:spChg chg="mod">
          <ac:chgData name="van Oosten, Cora   (CIFOR)" userId="0033a9d1-10c5-4c86-9dca-754c81933f38" providerId="ADAL" clId="{936B6A24-39BA-47C0-9160-7F84216CF5FF}" dt="2024-07-09T08:37:28.518" v="729" actId="948"/>
          <ac:spMkLst>
            <pc:docMk/>
            <pc:sldMk cId="2926707646" sldId="3560"/>
            <ac:spMk id="7" creationId="{00000000-0000-0000-0000-000000000000}"/>
          </ac:spMkLst>
        </pc:spChg>
        <pc:spChg chg="mod">
          <ac:chgData name="van Oosten, Cora   (CIFOR)" userId="0033a9d1-10c5-4c86-9dca-754c81933f38" providerId="ADAL" clId="{936B6A24-39BA-47C0-9160-7F84216CF5FF}" dt="2024-07-09T08:38:00.764" v="747" actId="20577"/>
          <ac:spMkLst>
            <pc:docMk/>
            <pc:sldMk cId="2926707646" sldId="3560"/>
            <ac:spMk id="8" creationId="{00000000-0000-0000-0000-000000000000}"/>
          </ac:spMkLst>
        </pc:spChg>
        <pc:spChg chg="mod">
          <ac:chgData name="van Oosten, Cora   (CIFOR)" userId="0033a9d1-10c5-4c86-9dca-754c81933f38" providerId="ADAL" clId="{936B6A24-39BA-47C0-9160-7F84216CF5FF}" dt="2024-07-09T08:33:20.163" v="472" actId="1076"/>
          <ac:spMkLst>
            <pc:docMk/>
            <pc:sldMk cId="2926707646" sldId="3560"/>
            <ac:spMk id="13" creationId="{90EDA1F9-B0DD-444B-B70B-3C8A8845FDDC}"/>
          </ac:spMkLst>
        </pc:spChg>
        <pc:spChg chg="mod">
          <ac:chgData name="van Oosten, Cora   (CIFOR)" userId="0033a9d1-10c5-4c86-9dca-754c81933f38" providerId="ADAL" clId="{936B6A24-39BA-47C0-9160-7F84216CF5FF}" dt="2024-07-09T08:33:48.783" v="476" actId="1076"/>
          <ac:spMkLst>
            <pc:docMk/>
            <pc:sldMk cId="2926707646" sldId="3560"/>
            <ac:spMk id="14" creationId="{4FB9D5CB-4FC8-2B4B-A318-01C384C8A675}"/>
          </ac:spMkLst>
        </pc:spChg>
        <pc:grpChg chg="mod">
          <ac:chgData name="van Oosten, Cora   (CIFOR)" userId="0033a9d1-10c5-4c86-9dca-754c81933f38" providerId="ADAL" clId="{936B6A24-39BA-47C0-9160-7F84216CF5FF}" dt="2024-07-09T08:33:32.425" v="474" actId="1076"/>
          <ac:grpSpMkLst>
            <pc:docMk/>
            <pc:sldMk cId="2926707646" sldId="3560"/>
            <ac:grpSpMk id="2" creationId="{15FF8611-2EB7-2280-8A77-4C7D45C3A17F}"/>
          </ac:grpSpMkLst>
        </pc:grpChg>
        <pc:grpChg chg="mod">
          <ac:chgData name="van Oosten, Cora   (CIFOR)" userId="0033a9d1-10c5-4c86-9dca-754c81933f38" providerId="ADAL" clId="{936B6A24-39BA-47C0-9160-7F84216CF5FF}" dt="2024-07-09T08:33:44.737" v="475" actId="1076"/>
          <ac:grpSpMkLst>
            <pc:docMk/>
            <pc:sldMk cId="2926707646" sldId="3560"/>
            <ac:grpSpMk id="15" creationId="{E7354277-9813-0047-8635-2407305498D2}"/>
          </ac:grpSpMkLst>
        </pc:grpChg>
        <pc:picChg chg="mod modCrop">
          <ac:chgData name="van Oosten, Cora   (CIFOR)" userId="0033a9d1-10c5-4c86-9dca-754c81933f38" providerId="ADAL" clId="{936B6A24-39BA-47C0-9160-7F84216CF5FF}" dt="2024-07-09T08:34:30.673" v="481" actId="732"/>
          <ac:picMkLst>
            <pc:docMk/>
            <pc:sldMk cId="2926707646" sldId="3560"/>
            <ac:picMk id="19" creationId="{00000000-0000-0000-0000-000000000000}"/>
          </ac:picMkLst>
        </pc:picChg>
      </pc:sldChg>
      <pc:sldChg chg="modSp new mod">
        <pc:chgData name="van Oosten, Cora   (CIFOR)" userId="0033a9d1-10c5-4c86-9dca-754c81933f38" providerId="ADAL" clId="{936B6A24-39BA-47C0-9160-7F84216CF5FF}" dt="2024-07-09T08:51:12.672" v="1377" actId="20577"/>
        <pc:sldMkLst>
          <pc:docMk/>
          <pc:sldMk cId="1194246946" sldId="3561"/>
        </pc:sldMkLst>
        <pc:spChg chg="mod">
          <ac:chgData name="van Oosten, Cora   (CIFOR)" userId="0033a9d1-10c5-4c86-9dca-754c81933f38" providerId="ADAL" clId="{936B6A24-39BA-47C0-9160-7F84216CF5FF}" dt="2024-07-09T08:51:12.672" v="1377" actId="20577"/>
          <ac:spMkLst>
            <pc:docMk/>
            <pc:sldMk cId="1194246946" sldId="3561"/>
            <ac:spMk id="2" creationId="{4EC0E0C2-9E7C-E6C7-017E-03E38F39E564}"/>
          </ac:spMkLst>
        </pc:spChg>
      </pc:sldChg>
      <pc:sldChg chg="delSp modSp add mod">
        <pc:chgData name="van Oosten, Cora   (CIFOR)" userId="0033a9d1-10c5-4c86-9dca-754c81933f38" providerId="ADAL" clId="{936B6A24-39BA-47C0-9160-7F84216CF5FF}" dt="2024-07-09T08:56:47.385" v="1751" actId="6549"/>
        <pc:sldMkLst>
          <pc:docMk/>
          <pc:sldMk cId="68303226" sldId="3562"/>
        </pc:sldMkLst>
        <pc:spChg chg="mod">
          <ac:chgData name="van Oosten, Cora   (CIFOR)" userId="0033a9d1-10c5-4c86-9dca-754c81933f38" providerId="ADAL" clId="{936B6A24-39BA-47C0-9160-7F84216CF5FF}" dt="2024-07-09T08:56:47.385" v="1751" actId="6549"/>
          <ac:spMkLst>
            <pc:docMk/>
            <pc:sldMk cId="68303226" sldId="3562"/>
            <ac:spMk id="2" creationId="{548A852E-4A3A-4170-AD40-F36013ABE714}"/>
          </ac:spMkLst>
        </pc:spChg>
        <pc:picChg chg="mod">
          <ac:chgData name="van Oosten, Cora   (CIFOR)" userId="0033a9d1-10c5-4c86-9dca-754c81933f38" providerId="ADAL" clId="{936B6A24-39BA-47C0-9160-7F84216CF5FF}" dt="2024-07-09T08:56:19.280" v="1589" actId="1076"/>
          <ac:picMkLst>
            <pc:docMk/>
            <pc:sldMk cId="68303226" sldId="3562"/>
            <ac:picMk id="20" creationId="{5135565F-7A40-4D28-8F48-3119CC00BAAC}"/>
          </ac:picMkLst>
        </pc:picChg>
        <pc:picChg chg="del">
          <ac:chgData name="van Oosten, Cora   (CIFOR)" userId="0033a9d1-10c5-4c86-9dca-754c81933f38" providerId="ADAL" clId="{936B6A24-39BA-47C0-9160-7F84216CF5FF}" dt="2024-07-09T08:56:07.783" v="1585" actId="478"/>
          <ac:picMkLst>
            <pc:docMk/>
            <pc:sldMk cId="68303226" sldId="3562"/>
            <ac:picMk id="22" creationId="{07D9C3BE-7587-4CAE-9CE2-F9DAF38C4349}"/>
          </ac:picMkLst>
        </pc:picChg>
        <pc:picChg chg="del">
          <ac:chgData name="van Oosten, Cora   (CIFOR)" userId="0033a9d1-10c5-4c86-9dca-754c81933f38" providerId="ADAL" clId="{936B6A24-39BA-47C0-9160-7F84216CF5FF}" dt="2024-07-09T08:56:06.257" v="1584" actId="478"/>
          <ac:picMkLst>
            <pc:docMk/>
            <pc:sldMk cId="68303226" sldId="3562"/>
            <ac:picMk id="1026" creationId="{E9E0D825-1449-4D7F-9D03-0A859FCBA843}"/>
          </ac:picMkLst>
        </pc:picChg>
      </pc:sldChg>
      <pc:sldChg chg="addSp modSp add mod modAnim">
        <pc:chgData name="van Oosten, Cora   (CIFOR)" userId="0033a9d1-10c5-4c86-9dca-754c81933f38" providerId="ADAL" clId="{936B6A24-39BA-47C0-9160-7F84216CF5FF}" dt="2024-07-09T09:59:52.418" v="2099"/>
        <pc:sldMkLst>
          <pc:docMk/>
          <pc:sldMk cId="2281579166" sldId="3563"/>
        </pc:sldMkLst>
        <pc:spChg chg="mod">
          <ac:chgData name="van Oosten, Cora   (CIFOR)" userId="0033a9d1-10c5-4c86-9dca-754c81933f38" providerId="ADAL" clId="{936B6A24-39BA-47C0-9160-7F84216CF5FF}" dt="2024-07-09T09:58:30.108" v="2063" actId="6549"/>
          <ac:spMkLst>
            <pc:docMk/>
            <pc:sldMk cId="2281579166" sldId="3563"/>
            <ac:spMk id="3" creationId="{00000000-0000-0000-0000-000000000000}"/>
          </ac:spMkLst>
        </pc:spChg>
        <pc:picChg chg="add mod">
          <ac:chgData name="van Oosten, Cora   (CIFOR)" userId="0033a9d1-10c5-4c86-9dca-754c81933f38" providerId="ADAL" clId="{936B6A24-39BA-47C0-9160-7F84216CF5FF}" dt="2024-07-09T09:59:45.640" v="2098"/>
          <ac:picMkLst>
            <pc:docMk/>
            <pc:sldMk cId="2281579166" sldId="3563"/>
            <ac:picMk id="9" creationId="{7AEBA225-EE4E-C97E-85DD-0379886C5601}"/>
          </ac:picMkLst>
        </pc:picChg>
      </pc:sldChg>
      <pc:sldMasterChg chg="addSp delSp modSp mod">
        <pc:chgData name="van Oosten, Cora   (CIFOR)" userId="0033a9d1-10c5-4c86-9dca-754c81933f38" providerId="ADAL" clId="{936B6A24-39BA-47C0-9160-7F84216CF5FF}" dt="2024-07-09T08:34:59.477" v="482"/>
        <pc:sldMasterMkLst>
          <pc:docMk/>
          <pc:sldMasterMk cId="0" sldId="2147483648"/>
        </pc:sldMasterMkLst>
        <pc:spChg chg="add mod">
          <ac:chgData name="van Oosten, Cora   (CIFOR)" userId="0033a9d1-10c5-4c86-9dca-754c81933f38" providerId="ADAL" clId="{936B6A24-39BA-47C0-9160-7F84216CF5FF}" dt="2024-07-09T08:31:57.370" v="462" actId="207"/>
          <ac:spMkLst>
            <pc:docMk/>
            <pc:sldMasterMk cId="0" sldId="2147483648"/>
            <ac:spMk id="3" creationId="{451B4300-8F4A-053B-D1DE-AF33520123EF}"/>
          </ac:spMkLst>
        </pc:spChg>
        <pc:spChg chg="add mod">
          <ac:chgData name="van Oosten, Cora   (CIFOR)" userId="0033a9d1-10c5-4c86-9dca-754c81933f38" providerId="ADAL" clId="{936B6A24-39BA-47C0-9160-7F84216CF5FF}" dt="2024-07-09T08:34:59.477" v="482"/>
          <ac:spMkLst>
            <pc:docMk/>
            <pc:sldMasterMk cId="0" sldId="2147483648"/>
            <ac:spMk id="4" creationId="{F839E4A2-3972-EF26-62E7-5D7D02E2A7A4}"/>
          </ac:spMkLst>
        </pc:spChg>
        <pc:spChg chg="add mod">
          <ac:chgData name="van Oosten, Cora   (CIFOR)" userId="0033a9d1-10c5-4c86-9dca-754c81933f38" providerId="ADAL" clId="{936B6A24-39BA-47C0-9160-7F84216CF5FF}" dt="2024-07-09T08:34:59.477" v="482"/>
          <ac:spMkLst>
            <pc:docMk/>
            <pc:sldMasterMk cId="0" sldId="2147483648"/>
            <ac:spMk id="7" creationId="{FA40469B-26F6-5DE1-B466-1C7433D98D0F}"/>
          </ac:spMkLst>
        </pc:spChg>
        <pc:grpChg chg="add mod">
          <ac:chgData name="van Oosten, Cora   (CIFOR)" userId="0033a9d1-10c5-4c86-9dca-754c81933f38" providerId="ADAL" clId="{936B6A24-39BA-47C0-9160-7F84216CF5FF}" dt="2024-07-09T08:34:59.477" v="482"/>
          <ac:grpSpMkLst>
            <pc:docMk/>
            <pc:sldMasterMk cId="0" sldId="2147483648"/>
            <ac:grpSpMk id="8" creationId="{011E2BA8-C8E5-91B8-EDDF-95E4E30C9D07}"/>
          </ac:grpSpMkLst>
        </pc:grpChg>
        <pc:grpChg chg="add mod">
          <ac:chgData name="van Oosten, Cora   (CIFOR)" userId="0033a9d1-10c5-4c86-9dca-754c81933f38" providerId="ADAL" clId="{936B6A24-39BA-47C0-9160-7F84216CF5FF}" dt="2024-07-09T08:34:59.477" v="482"/>
          <ac:grpSpMkLst>
            <pc:docMk/>
            <pc:sldMasterMk cId="0" sldId="2147483648"/>
            <ac:grpSpMk id="11" creationId="{3051DA3C-1AD8-17BD-0F71-CD45ED47A34E}"/>
          </ac:grpSpMkLst>
        </pc:grpChg>
        <pc:picChg chg="del">
          <ac:chgData name="van Oosten, Cora   (CIFOR)" userId="0033a9d1-10c5-4c86-9dca-754c81933f38" providerId="ADAL" clId="{936B6A24-39BA-47C0-9160-7F84216CF5FF}" dt="2024-07-09T08:31:27.897" v="458" actId="478"/>
          <ac:picMkLst>
            <pc:docMk/>
            <pc:sldMasterMk cId="0" sldId="2147483648"/>
            <ac:picMk id="5" creationId="{00000000-0000-0000-0000-000000000000}"/>
          </ac:picMkLst>
        </pc:picChg>
        <pc:picChg chg="del">
          <ac:chgData name="van Oosten, Cora   (CIFOR)" userId="0033a9d1-10c5-4c86-9dca-754c81933f38" providerId="ADAL" clId="{936B6A24-39BA-47C0-9160-7F84216CF5FF}" dt="2024-07-09T08:31:25.777" v="457" actId="478"/>
          <ac:picMkLst>
            <pc:docMk/>
            <pc:sldMasterMk cId="0" sldId="2147483648"/>
            <ac:picMk id="6" creationId="{00000000-0000-0000-0000-000000000000}"/>
          </ac:picMkLst>
        </pc:picChg>
        <pc:picChg chg="mod">
          <ac:chgData name="van Oosten, Cora   (CIFOR)" userId="0033a9d1-10c5-4c86-9dca-754c81933f38" providerId="ADAL" clId="{936B6A24-39BA-47C0-9160-7F84216CF5FF}" dt="2024-07-09T08:34:59.477" v="482"/>
          <ac:picMkLst>
            <pc:docMk/>
            <pc:sldMasterMk cId="0" sldId="2147483648"/>
            <ac:picMk id="9" creationId="{F6628DDF-DFB9-400E-DE66-FE09259C28B3}"/>
          </ac:picMkLst>
        </pc:picChg>
        <pc:picChg chg="mod">
          <ac:chgData name="van Oosten, Cora   (CIFOR)" userId="0033a9d1-10c5-4c86-9dca-754c81933f38" providerId="ADAL" clId="{936B6A24-39BA-47C0-9160-7F84216CF5FF}" dt="2024-07-09T08:34:59.477" v="482"/>
          <ac:picMkLst>
            <pc:docMk/>
            <pc:sldMasterMk cId="0" sldId="2147483648"/>
            <ac:picMk id="10" creationId="{9717BFEC-0EE2-E375-DC17-DA7069D9262D}"/>
          </ac:picMkLst>
        </pc:picChg>
        <pc:picChg chg="mod">
          <ac:chgData name="van Oosten, Cora   (CIFOR)" userId="0033a9d1-10c5-4c86-9dca-754c81933f38" providerId="ADAL" clId="{936B6A24-39BA-47C0-9160-7F84216CF5FF}" dt="2024-07-09T08:34:59.477" v="482"/>
          <ac:picMkLst>
            <pc:docMk/>
            <pc:sldMasterMk cId="0" sldId="2147483648"/>
            <ac:picMk id="12" creationId="{D03D956E-39F2-452E-F5E6-3984982509D9}"/>
          </ac:picMkLst>
        </pc:picChg>
        <pc:picChg chg="mod">
          <ac:chgData name="van Oosten, Cora   (CIFOR)" userId="0033a9d1-10c5-4c86-9dca-754c81933f38" providerId="ADAL" clId="{936B6A24-39BA-47C0-9160-7F84216CF5FF}" dt="2024-07-09T08:34:59.477" v="482"/>
          <ac:picMkLst>
            <pc:docMk/>
            <pc:sldMasterMk cId="0" sldId="2147483648"/>
            <ac:picMk id="13" creationId="{B4B50B95-759D-2915-CBDC-B1464B7926B3}"/>
          </ac:picMkLst>
        </pc:picChg>
        <pc:picChg chg="mod">
          <ac:chgData name="van Oosten, Cora   (CIFOR)" userId="0033a9d1-10c5-4c86-9dca-754c81933f38" providerId="ADAL" clId="{936B6A24-39BA-47C0-9160-7F84216CF5FF}" dt="2024-07-09T08:34:59.477" v="482"/>
          <ac:picMkLst>
            <pc:docMk/>
            <pc:sldMasterMk cId="0" sldId="2147483648"/>
            <ac:picMk id="14" creationId="{EB967C41-CD4D-C4B4-3936-A13CC2CE1E5B}"/>
          </ac:picMkLst>
        </pc:picChg>
      </pc:sldMasterChg>
      <pc:sldMasterChg chg="addSp modSp modSldLayout">
        <pc:chgData name="van Oosten, Cora   (CIFOR)" userId="0033a9d1-10c5-4c86-9dca-754c81933f38" providerId="ADAL" clId="{936B6A24-39BA-47C0-9160-7F84216CF5FF}" dt="2024-07-09T09:04:37.135" v="1986"/>
        <pc:sldMasterMkLst>
          <pc:docMk/>
          <pc:sldMasterMk cId="3033701052" sldId="2147483674"/>
        </pc:sldMasterMkLst>
        <pc:spChg chg="add mod">
          <ac:chgData name="van Oosten, Cora   (CIFOR)" userId="0033a9d1-10c5-4c86-9dca-754c81933f38" providerId="ADAL" clId="{936B6A24-39BA-47C0-9160-7F84216CF5FF}" dt="2024-07-09T09:04:37.135" v="1986"/>
          <ac:spMkLst>
            <pc:docMk/>
            <pc:sldMasterMk cId="3033701052" sldId="2147483674"/>
            <ac:spMk id="7" creationId="{FC0CC77C-5207-8DB2-1C0B-FAC2C63761FE}"/>
          </ac:spMkLst>
        </pc:spChg>
        <pc:spChg chg="add mod">
          <ac:chgData name="van Oosten, Cora   (CIFOR)" userId="0033a9d1-10c5-4c86-9dca-754c81933f38" providerId="ADAL" clId="{936B6A24-39BA-47C0-9160-7F84216CF5FF}" dt="2024-07-09T09:04:37.135" v="1986"/>
          <ac:spMkLst>
            <pc:docMk/>
            <pc:sldMasterMk cId="3033701052" sldId="2147483674"/>
            <ac:spMk id="8" creationId="{99D3D490-ED9F-19AE-357C-6A428539F0EF}"/>
          </ac:spMkLst>
        </pc:spChg>
        <pc:spChg chg="add mod">
          <ac:chgData name="van Oosten, Cora   (CIFOR)" userId="0033a9d1-10c5-4c86-9dca-754c81933f38" providerId="ADAL" clId="{936B6A24-39BA-47C0-9160-7F84216CF5FF}" dt="2024-07-09T09:04:37.135" v="1986"/>
          <ac:spMkLst>
            <pc:docMk/>
            <pc:sldMasterMk cId="3033701052" sldId="2147483674"/>
            <ac:spMk id="9" creationId="{29216961-6798-7730-B6B0-9F19F7124008}"/>
          </ac:spMkLst>
        </pc:spChg>
        <pc:grpChg chg="add mod">
          <ac:chgData name="van Oosten, Cora   (CIFOR)" userId="0033a9d1-10c5-4c86-9dca-754c81933f38" providerId="ADAL" clId="{936B6A24-39BA-47C0-9160-7F84216CF5FF}" dt="2024-07-09T09:04:37.135" v="1986"/>
          <ac:grpSpMkLst>
            <pc:docMk/>
            <pc:sldMasterMk cId="3033701052" sldId="2147483674"/>
            <ac:grpSpMk id="10" creationId="{406493C6-090D-FA7E-E67C-1B1E04DFE7A0}"/>
          </ac:grpSpMkLst>
        </pc:grpChg>
        <pc:grpChg chg="add mod">
          <ac:chgData name="van Oosten, Cora   (CIFOR)" userId="0033a9d1-10c5-4c86-9dca-754c81933f38" providerId="ADAL" clId="{936B6A24-39BA-47C0-9160-7F84216CF5FF}" dt="2024-07-09T09:04:37.135" v="1986"/>
          <ac:grpSpMkLst>
            <pc:docMk/>
            <pc:sldMasterMk cId="3033701052" sldId="2147483674"/>
            <ac:grpSpMk id="13" creationId="{174BE326-D205-8011-D9ED-D1A6DC25D90A}"/>
          </ac:grpSpMkLst>
        </pc:grpChg>
        <pc:picChg chg="mod">
          <ac:chgData name="van Oosten, Cora   (CIFOR)" userId="0033a9d1-10c5-4c86-9dca-754c81933f38" providerId="ADAL" clId="{936B6A24-39BA-47C0-9160-7F84216CF5FF}" dt="2024-07-09T09:04:37.135" v="1986"/>
          <ac:picMkLst>
            <pc:docMk/>
            <pc:sldMasterMk cId="3033701052" sldId="2147483674"/>
            <ac:picMk id="11" creationId="{9608F7C5-62F6-10A8-299B-9B11514E895B}"/>
          </ac:picMkLst>
        </pc:picChg>
        <pc:picChg chg="mod">
          <ac:chgData name="van Oosten, Cora   (CIFOR)" userId="0033a9d1-10c5-4c86-9dca-754c81933f38" providerId="ADAL" clId="{936B6A24-39BA-47C0-9160-7F84216CF5FF}" dt="2024-07-09T09:04:37.135" v="1986"/>
          <ac:picMkLst>
            <pc:docMk/>
            <pc:sldMasterMk cId="3033701052" sldId="2147483674"/>
            <ac:picMk id="12" creationId="{E8A12098-7CBE-DB0C-91BD-DE3D0ED192A5}"/>
          </ac:picMkLst>
        </pc:picChg>
        <pc:picChg chg="mod">
          <ac:chgData name="van Oosten, Cora   (CIFOR)" userId="0033a9d1-10c5-4c86-9dca-754c81933f38" providerId="ADAL" clId="{936B6A24-39BA-47C0-9160-7F84216CF5FF}" dt="2024-07-09T09:04:37.135" v="1986"/>
          <ac:picMkLst>
            <pc:docMk/>
            <pc:sldMasterMk cId="3033701052" sldId="2147483674"/>
            <ac:picMk id="14" creationId="{A0002537-587A-9334-92D3-4404AD6652F3}"/>
          </ac:picMkLst>
        </pc:picChg>
        <pc:picChg chg="mod">
          <ac:chgData name="van Oosten, Cora   (CIFOR)" userId="0033a9d1-10c5-4c86-9dca-754c81933f38" providerId="ADAL" clId="{936B6A24-39BA-47C0-9160-7F84216CF5FF}" dt="2024-07-09T09:04:37.135" v="1986"/>
          <ac:picMkLst>
            <pc:docMk/>
            <pc:sldMasterMk cId="3033701052" sldId="2147483674"/>
            <ac:picMk id="15" creationId="{75E8CB72-301F-F686-BF05-EB43372A3ABF}"/>
          </ac:picMkLst>
        </pc:picChg>
        <pc:picChg chg="mod">
          <ac:chgData name="van Oosten, Cora   (CIFOR)" userId="0033a9d1-10c5-4c86-9dca-754c81933f38" providerId="ADAL" clId="{936B6A24-39BA-47C0-9160-7F84216CF5FF}" dt="2024-07-09T09:04:37.135" v="1986"/>
          <ac:picMkLst>
            <pc:docMk/>
            <pc:sldMasterMk cId="3033701052" sldId="2147483674"/>
            <ac:picMk id="16" creationId="{501E80FB-22A4-8C87-BB50-06332E3F6FBD}"/>
          </ac:picMkLst>
        </pc:picChg>
        <pc:sldLayoutChg chg="delSp">
          <pc:chgData name="van Oosten, Cora   (CIFOR)" userId="0033a9d1-10c5-4c86-9dca-754c81933f38" providerId="ADAL" clId="{936B6A24-39BA-47C0-9160-7F84216CF5FF}" dt="2024-07-09T08:32:16.323" v="464" actId="478"/>
          <pc:sldLayoutMkLst>
            <pc:docMk/>
            <pc:sldMasterMk cId="3033701052" sldId="2147483674"/>
            <pc:sldLayoutMk cId="3387589937" sldId="2147483675"/>
          </pc:sldLayoutMkLst>
          <pc:picChg chg="del">
            <ac:chgData name="van Oosten, Cora   (CIFOR)" userId="0033a9d1-10c5-4c86-9dca-754c81933f38" providerId="ADAL" clId="{936B6A24-39BA-47C0-9160-7F84216CF5FF}" dt="2024-07-09T08:32:16.323" v="464" actId="478"/>
            <ac:picMkLst>
              <pc:docMk/>
              <pc:sldMasterMk cId="3033701052" sldId="2147483674"/>
              <pc:sldLayoutMk cId="3387589937" sldId="2147483675"/>
              <ac:picMk id="7" creationId="{00000000-0000-0000-0000-000000000000}"/>
            </ac:picMkLst>
          </pc:picChg>
          <pc:picChg chg="del">
            <ac:chgData name="van Oosten, Cora   (CIFOR)" userId="0033a9d1-10c5-4c86-9dca-754c81933f38" providerId="ADAL" clId="{936B6A24-39BA-47C0-9160-7F84216CF5FF}" dt="2024-07-09T08:32:14.446" v="463" actId="478"/>
            <ac:picMkLst>
              <pc:docMk/>
              <pc:sldMasterMk cId="3033701052" sldId="2147483674"/>
              <pc:sldLayoutMk cId="3387589937" sldId="2147483675"/>
              <ac:picMk id="8" creationId="{00000000-0000-0000-0000-000000000000}"/>
            </ac:picMkLst>
          </pc:picChg>
        </pc:sldLayoutChg>
        <pc:sldLayoutChg chg="delSp">
          <pc:chgData name="van Oosten, Cora   (CIFOR)" userId="0033a9d1-10c5-4c86-9dca-754c81933f38" providerId="ADAL" clId="{936B6A24-39BA-47C0-9160-7F84216CF5FF}" dt="2024-07-09T08:32:26.220" v="466" actId="478"/>
          <pc:sldLayoutMkLst>
            <pc:docMk/>
            <pc:sldMasterMk cId="3033701052" sldId="2147483674"/>
            <pc:sldLayoutMk cId="391012263" sldId="2147483676"/>
          </pc:sldLayoutMkLst>
          <pc:picChg chg="del">
            <ac:chgData name="van Oosten, Cora   (CIFOR)" userId="0033a9d1-10c5-4c86-9dca-754c81933f38" providerId="ADAL" clId="{936B6A24-39BA-47C0-9160-7F84216CF5FF}" dt="2024-07-09T08:32:26.220" v="466" actId="478"/>
            <ac:picMkLst>
              <pc:docMk/>
              <pc:sldMasterMk cId="3033701052" sldId="2147483674"/>
              <pc:sldLayoutMk cId="391012263" sldId="2147483676"/>
              <ac:picMk id="7" creationId="{00000000-0000-0000-0000-000000000000}"/>
            </ac:picMkLst>
          </pc:picChg>
          <pc:picChg chg="del">
            <ac:chgData name="van Oosten, Cora   (CIFOR)" userId="0033a9d1-10c5-4c86-9dca-754c81933f38" providerId="ADAL" clId="{936B6A24-39BA-47C0-9160-7F84216CF5FF}" dt="2024-07-09T08:32:24.585" v="465" actId="478"/>
            <ac:picMkLst>
              <pc:docMk/>
              <pc:sldMasterMk cId="3033701052" sldId="2147483674"/>
              <pc:sldLayoutMk cId="391012263" sldId="2147483676"/>
              <ac:picMk id="8" creationId="{00000000-0000-0000-0000-000000000000}"/>
            </ac:picMkLst>
          </pc:picChg>
        </pc:sldLayoutChg>
      </pc:sldMasterChg>
      <pc:sldMasterChg chg="addSp modSp">
        <pc:chgData name="van Oosten, Cora   (CIFOR)" userId="0033a9d1-10c5-4c86-9dca-754c81933f38" providerId="ADAL" clId="{936B6A24-39BA-47C0-9160-7F84216CF5FF}" dt="2024-07-09T09:04:47.309" v="1987"/>
        <pc:sldMasterMkLst>
          <pc:docMk/>
          <pc:sldMasterMk cId="2301926932" sldId="2147483687"/>
        </pc:sldMasterMkLst>
        <pc:spChg chg="add mod">
          <ac:chgData name="van Oosten, Cora   (CIFOR)" userId="0033a9d1-10c5-4c86-9dca-754c81933f38" providerId="ADAL" clId="{936B6A24-39BA-47C0-9160-7F84216CF5FF}" dt="2024-07-09T09:04:47.309" v="1987"/>
          <ac:spMkLst>
            <pc:docMk/>
            <pc:sldMasterMk cId="2301926932" sldId="2147483687"/>
            <ac:spMk id="7" creationId="{ACDA1B1F-0D4D-C9DC-D3D0-BB9A440F2D9D}"/>
          </ac:spMkLst>
        </pc:spChg>
        <pc:spChg chg="add mod">
          <ac:chgData name="van Oosten, Cora   (CIFOR)" userId="0033a9d1-10c5-4c86-9dca-754c81933f38" providerId="ADAL" clId="{936B6A24-39BA-47C0-9160-7F84216CF5FF}" dt="2024-07-09T09:04:47.309" v="1987"/>
          <ac:spMkLst>
            <pc:docMk/>
            <pc:sldMasterMk cId="2301926932" sldId="2147483687"/>
            <ac:spMk id="8" creationId="{83BF1B7E-6056-06FB-CFCD-E85B4A61FF2D}"/>
          </ac:spMkLst>
        </pc:spChg>
        <pc:spChg chg="add mod">
          <ac:chgData name="van Oosten, Cora   (CIFOR)" userId="0033a9d1-10c5-4c86-9dca-754c81933f38" providerId="ADAL" clId="{936B6A24-39BA-47C0-9160-7F84216CF5FF}" dt="2024-07-09T09:04:47.309" v="1987"/>
          <ac:spMkLst>
            <pc:docMk/>
            <pc:sldMasterMk cId="2301926932" sldId="2147483687"/>
            <ac:spMk id="9" creationId="{3C2496AD-7CAD-989E-898C-B0EC3229ABA5}"/>
          </ac:spMkLst>
        </pc:spChg>
        <pc:grpChg chg="add mod">
          <ac:chgData name="van Oosten, Cora   (CIFOR)" userId="0033a9d1-10c5-4c86-9dca-754c81933f38" providerId="ADAL" clId="{936B6A24-39BA-47C0-9160-7F84216CF5FF}" dt="2024-07-09T09:04:47.309" v="1987"/>
          <ac:grpSpMkLst>
            <pc:docMk/>
            <pc:sldMasterMk cId="2301926932" sldId="2147483687"/>
            <ac:grpSpMk id="10" creationId="{541466F6-2F7B-020D-7E1F-1B2CE68CC0B9}"/>
          </ac:grpSpMkLst>
        </pc:grpChg>
        <pc:grpChg chg="add mod">
          <ac:chgData name="van Oosten, Cora   (CIFOR)" userId="0033a9d1-10c5-4c86-9dca-754c81933f38" providerId="ADAL" clId="{936B6A24-39BA-47C0-9160-7F84216CF5FF}" dt="2024-07-09T09:04:47.309" v="1987"/>
          <ac:grpSpMkLst>
            <pc:docMk/>
            <pc:sldMasterMk cId="2301926932" sldId="2147483687"/>
            <ac:grpSpMk id="13" creationId="{563280B8-DBE1-C132-9DE0-9B87060D97B1}"/>
          </ac:grpSpMkLst>
        </pc:grpChg>
        <pc:picChg chg="mod">
          <ac:chgData name="van Oosten, Cora   (CIFOR)" userId="0033a9d1-10c5-4c86-9dca-754c81933f38" providerId="ADAL" clId="{936B6A24-39BA-47C0-9160-7F84216CF5FF}" dt="2024-07-09T09:04:47.309" v="1987"/>
          <ac:picMkLst>
            <pc:docMk/>
            <pc:sldMasterMk cId="2301926932" sldId="2147483687"/>
            <ac:picMk id="11" creationId="{B39DAA92-283C-0D92-3F06-77B8B9E28FEB}"/>
          </ac:picMkLst>
        </pc:picChg>
        <pc:picChg chg="mod">
          <ac:chgData name="van Oosten, Cora   (CIFOR)" userId="0033a9d1-10c5-4c86-9dca-754c81933f38" providerId="ADAL" clId="{936B6A24-39BA-47C0-9160-7F84216CF5FF}" dt="2024-07-09T09:04:47.309" v="1987"/>
          <ac:picMkLst>
            <pc:docMk/>
            <pc:sldMasterMk cId="2301926932" sldId="2147483687"/>
            <ac:picMk id="12" creationId="{5E968029-846C-D339-3ADE-3BFC3F9DDCAE}"/>
          </ac:picMkLst>
        </pc:picChg>
        <pc:picChg chg="mod">
          <ac:chgData name="van Oosten, Cora   (CIFOR)" userId="0033a9d1-10c5-4c86-9dca-754c81933f38" providerId="ADAL" clId="{936B6A24-39BA-47C0-9160-7F84216CF5FF}" dt="2024-07-09T09:04:47.309" v="1987"/>
          <ac:picMkLst>
            <pc:docMk/>
            <pc:sldMasterMk cId="2301926932" sldId="2147483687"/>
            <ac:picMk id="14" creationId="{965BFEBA-BB94-8C78-5474-448A2D731BA1}"/>
          </ac:picMkLst>
        </pc:picChg>
        <pc:picChg chg="mod">
          <ac:chgData name="van Oosten, Cora   (CIFOR)" userId="0033a9d1-10c5-4c86-9dca-754c81933f38" providerId="ADAL" clId="{936B6A24-39BA-47C0-9160-7F84216CF5FF}" dt="2024-07-09T09:04:47.309" v="1987"/>
          <ac:picMkLst>
            <pc:docMk/>
            <pc:sldMasterMk cId="2301926932" sldId="2147483687"/>
            <ac:picMk id="15" creationId="{528872B3-E14F-4CBB-9366-A79C56C2F633}"/>
          </ac:picMkLst>
        </pc:picChg>
        <pc:picChg chg="mod">
          <ac:chgData name="van Oosten, Cora   (CIFOR)" userId="0033a9d1-10c5-4c86-9dca-754c81933f38" providerId="ADAL" clId="{936B6A24-39BA-47C0-9160-7F84216CF5FF}" dt="2024-07-09T09:04:47.309" v="1987"/>
          <ac:picMkLst>
            <pc:docMk/>
            <pc:sldMasterMk cId="2301926932" sldId="2147483687"/>
            <ac:picMk id="16" creationId="{23DFE1A6-8ADC-6A2C-A9D9-6AA2FC7C35AC}"/>
          </ac:picMkLst>
        </pc:picChg>
      </pc:sldMasterChg>
      <pc:sldMasterChg chg="delSldLayout">
        <pc:chgData name="van Oosten, Cora   (CIFOR)" userId="0033a9d1-10c5-4c86-9dca-754c81933f38" providerId="ADAL" clId="{936B6A24-39BA-47C0-9160-7F84216CF5FF}" dt="2024-07-09T08:32:47.589" v="467" actId="47"/>
        <pc:sldMasterMkLst>
          <pc:docMk/>
          <pc:sldMasterMk cId="1461025696" sldId="2147483699"/>
        </pc:sldMasterMkLst>
        <pc:sldLayoutChg chg="del">
          <pc:chgData name="van Oosten, Cora   (CIFOR)" userId="0033a9d1-10c5-4c86-9dca-754c81933f38" providerId="ADAL" clId="{936B6A24-39BA-47C0-9160-7F84216CF5FF}" dt="2024-07-09T08:32:47.589" v="467" actId="47"/>
          <pc:sldLayoutMkLst>
            <pc:docMk/>
            <pc:sldMasterMk cId="1461025696" sldId="2147483699"/>
            <pc:sldLayoutMk cId="4015902058" sldId="214748372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6514-3B69-4C25-A145-383020709CF5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E3A62-3FE7-4036-AF2E-84EBBD6CC4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1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F3C08-F903-4AD9-89B6-69038AAD2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54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/>
          </a:p>
        </p:txBody>
      </p:sp>
      <p:sp>
        <p:nvSpPr>
          <p:cNvPr id="747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9pPr>
          </a:lstStyle>
          <a:p>
            <a:fld id="{BE8CA3D1-0509-4C40-B579-AAD63929E66A}" type="datetime1">
              <a:rPr lang="en-GB" altLang="nl-NL" sz="1000" smtClean="0"/>
              <a:pPr/>
              <a:t>09/07/2024</a:t>
            </a:fld>
            <a:endParaRPr lang="en-GB" altLang="nl-NL" sz="1000"/>
          </a:p>
        </p:txBody>
      </p:sp>
      <p:sp>
        <p:nvSpPr>
          <p:cNvPr id="747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9pPr>
          </a:lstStyle>
          <a:p>
            <a:fld id="{99198147-03C3-4044-BB52-8A0E7010A0EA}" type="slidenum">
              <a:rPr lang="en-GB" altLang="nl-NL" sz="1000" smtClean="0"/>
              <a:pPr/>
              <a:t>5</a:t>
            </a:fld>
            <a:endParaRPr lang="en-GB" altLang="nl-NL" sz="1000"/>
          </a:p>
        </p:txBody>
      </p:sp>
    </p:spTree>
    <p:extLst>
      <p:ext uri="{BB962C8B-B14F-4D97-AF65-F5344CB8AC3E}">
        <p14:creationId xmlns:p14="http://schemas.microsoft.com/office/powerpoint/2010/main" val="2991298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/>
          </a:p>
        </p:txBody>
      </p:sp>
      <p:sp>
        <p:nvSpPr>
          <p:cNvPr id="91140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9pPr>
          </a:lstStyle>
          <a:p>
            <a:fld id="{96DA2054-E74B-42CD-9905-6E6654359481}" type="datetime1">
              <a:rPr lang="en-GB" altLang="nl-NL" sz="1000" smtClean="0"/>
              <a:pPr/>
              <a:t>09/07/2024</a:t>
            </a:fld>
            <a:endParaRPr lang="en-GB" altLang="nl-NL" sz="1000"/>
          </a:p>
        </p:txBody>
      </p:sp>
      <p:sp>
        <p:nvSpPr>
          <p:cNvPr id="9114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anose="020B0500000000000000" pitchFamily="34" charset="0"/>
              </a:defRPr>
            </a:lvl9pPr>
          </a:lstStyle>
          <a:p>
            <a:fld id="{B9826FD7-E382-4385-9842-30AA49E16C7F}" type="slidenum">
              <a:rPr lang="en-GB" altLang="nl-NL" sz="1000" smtClean="0"/>
              <a:pPr/>
              <a:t>6</a:t>
            </a:fld>
            <a:endParaRPr lang="en-GB" altLang="nl-NL" sz="1000"/>
          </a:p>
        </p:txBody>
      </p:sp>
    </p:spTree>
    <p:extLst>
      <p:ext uri="{BB962C8B-B14F-4D97-AF65-F5344CB8AC3E}">
        <p14:creationId xmlns:p14="http://schemas.microsoft.com/office/powerpoint/2010/main" val="2853300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E3A62-3FE7-4036-AF2E-84EBBD6CC4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83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F3C08-F903-4AD9-89B6-69038AAD29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6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6F4D4-68B1-45AD-AC7F-FC228364CD6F}" type="datetimeFigureOut">
              <a:rPr lang="en-US"/>
              <a:pPr>
                <a:defRPr/>
              </a:pPr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17F78-293C-4E1A-918E-6A51D63A0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resentation_ Title and Content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tekst"/>
          <p:cNvSpPr txBox="1"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6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78179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60"/>
          <p:cNvPicPr preferRelativeResize="0"/>
          <p:nvPr/>
        </p:nvPicPr>
        <p:blipFill rotWithShape="1">
          <a:blip r:embed="rId2">
            <a:alphaModFix/>
          </a:blip>
          <a:srcRect r="-120"/>
          <a:stretch/>
        </p:blipFill>
        <p:spPr>
          <a:xfrm>
            <a:off x="-1" y="-14513"/>
            <a:ext cx="9144000" cy="40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0"/>
          <p:cNvSpPr/>
          <p:nvPr/>
        </p:nvSpPr>
        <p:spPr>
          <a:xfrm>
            <a:off x="0" y="4005943"/>
            <a:ext cx="9144000" cy="285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60"/>
          <p:cNvSpPr/>
          <p:nvPr/>
        </p:nvSpPr>
        <p:spPr>
          <a:xfrm>
            <a:off x="-1" y="-14513"/>
            <a:ext cx="9144000" cy="4020800"/>
          </a:xfrm>
          <a:prstGeom prst="rect">
            <a:avLst/>
          </a:prstGeom>
          <a:solidFill>
            <a:schemeClr val="dk1">
              <a:alpha val="247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8" name="Google Shape;848;p60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3679" y="5866366"/>
            <a:ext cx="1184398" cy="60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60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3359" b="-20627"/>
          <a:stretch/>
        </p:blipFill>
        <p:spPr>
          <a:xfrm>
            <a:off x="5565347" y="5998539"/>
            <a:ext cx="1370887" cy="392347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0"/>
          <p:cNvSpPr txBox="1"/>
          <p:nvPr/>
        </p:nvSpPr>
        <p:spPr>
          <a:xfrm>
            <a:off x="493276" y="4185820"/>
            <a:ext cx="8439000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5B76E"/>
                </a:solidFill>
                <a:latin typeface="Verdana"/>
                <a:ea typeface="Verdana"/>
                <a:cs typeface="Verdana"/>
                <a:sym typeface="Verdana"/>
              </a:rPr>
              <a:t>cifor-icraf.org | globallandscapesforum.org | resilient-landscapes.org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CIFOR-ICRAF brings more than 75 years of experience in harnessing the power of trees, forests, and agroforestry landscapes to address the most pressing global challenges of our time – biodiversity loss, climate change, food security, livelihoods and inequity. CIFOR and ICRAF are both international organizations and CGIAR Research Centers. </a:t>
            </a:r>
            <a:endParaRPr sz="1100"/>
          </a:p>
        </p:txBody>
      </p:sp>
      <p:sp>
        <p:nvSpPr>
          <p:cNvPr id="851" name="Google Shape;851;p60"/>
          <p:cNvSpPr txBox="1"/>
          <p:nvPr/>
        </p:nvSpPr>
        <p:spPr>
          <a:xfrm>
            <a:off x="493276" y="1555821"/>
            <a:ext cx="5880300" cy="7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Thank you</a:t>
            </a:r>
            <a:endParaRPr sz="1100"/>
          </a:p>
        </p:txBody>
      </p:sp>
      <p:pic>
        <p:nvPicPr>
          <p:cNvPr id="852" name="Google Shape;852;p60" descr="Graphical user interface, tex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3209" y="5865983"/>
            <a:ext cx="1400732" cy="58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60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59" y="5730655"/>
            <a:ext cx="689395" cy="86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60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5349" y="5703513"/>
            <a:ext cx="626071" cy="824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631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589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12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442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18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59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60" y="5904695"/>
            <a:ext cx="848144" cy="7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7" name="Bild 4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18" y="6090566"/>
            <a:ext cx="938758" cy="4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3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605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80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88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460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37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44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26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831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545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5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322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7510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63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710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525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119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36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64266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86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1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86762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1765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501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7158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025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Rechthoek 12"/>
          <p:cNvSpPr/>
          <p:nvPr userDrawn="1"/>
        </p:nvSpPr>
        <p:spPr>
          <a:xfrm>
            <a:off x="3800901" y="6127845"/>
            <a:ext cx="5141487" cy="61414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000">
                <a:solidFill>
                  <a:schemeClr val="accent3"/>
                </a:solidFill>
              </a:rPr>
              <a:t>Space</a:t>
            </a:r>
            <a:r>
              <a:rPr lang="en-GB" sz="1000" baseline="0">
                <a:solidFill>
                  <a:schemeClr val="accent3"/>
                </a:solidFill>
              </a:rPr>
              <a:t> for partner logo’s </a:t>
            </a:r>
            <a:br>
              <a:rPr lang="en-GB" sz="1000" baseline="0">
                <a:solidFill>
                  <a:schemeClr val="accent3"/>
                </a:solidFill>
              </a:rPr>
            </a:br>
            <a:r>
              <a:rPr lang="en-GB" sz="800" baseline="0">
                <a:solidFill>
                  <a:schemeClr val="accent3"/>
                </a:solidFill>
              </a:rPr>
              <a:t>(place a white shape behind the logo’s to hide this text and border)</a:t>
            </a:r>
            <a:endParaRPr lang="en-GB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63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52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/>
              <a:t>Klik om de modelstijl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0198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45473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91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63064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6174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833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8125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9167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633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Klik om de modelstijlen te bewerken</a:t>
            </a:r>
            <a:endParaRPr lang="en-GB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Rechthoek 8"/>
          <p:cNvSpPr/>
          <p:nvPr userDrawn="1"/>
        </p:nvSpPr>
        <p:spPr>
          <a:xfrm>
            <a:off x="3800901" y="6127845"/>
            <a:ext cx="5141487" cy="61414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000">
                <a:solidFill>
                  <a:schemeClr val="accent3"/>
                </a:solidFill>
              </a:rPr>
              <a:t>Space</a:t>
            </a:r>
            <a:r>
              <a:rPr lang="en-GB" sz="1000" baseline="0">
                <a:solidFill>
                  <a:schemeClr val="accent3"/>
                </a:solidFill>
              </a:rPr>
              <a:t> for partner logo’s </a:t>
            </a:r>
            <a:br>
              <a:rPr lang="en-GB" sz="1000" baseline="0">
                <a:solidFill>
                  <a:schemeClr val="accent3"/>
                </a:solidFill>
              </a:rPr>
            </a:br>
            <a:r>
              <a:rPr lang="en-GB" sz="800" baseline="0">
                <a:solidFill>
                  <a:schemeClr val="accent3"/>
                </a:solidFill>
              </a:rPr>
              <a:t>(place a white shape behind the logo’s to hide this text and border)</a:t>
            </a:r>
            <a:endParaRPr lang="en-GB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2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152" y="1122363"/>
            <a:ext cx="7524849" cy="840125"/>
          </a:xfrm>
        </p:spPr>
        <p:txBody>
          <a:bodyPr anchor="t"/>
          <a:lstStyle>
            <a:lvl1pPr algn="l">
              <a:defRPr sz="4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5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2DCA131-188A-CB49-880A-48764567A5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152" y="3069866"/>
            <a:ext cx="6579783" cy="2284911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Add your name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9D227B5-48F7-1649-BA82-224CE9DC7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152" y="796025"/>
            <a:ext cx="3513535" cy="326339"/>
          </a:xfr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45550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te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</a:p>
          <a:p>
            <a:pPr lvl="4"/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1B4300-8F4A-053B-D1DE-AF33520123EF}"/>
              </a:ext>
            </a:extLst>
          </p:cNvPr>
          <p:cNvSpPr/>
          <p:nvPr userDrawn="1"/>
        </p:nvSpPr>
        <p:spPr>
          <a:xfrm>
            <a:off x="209562" y="6043961"/>
            <a:ext cx="3013140" cy="662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39E4A2-3972-EF26-62E7-5D7D02E2A7A4}"/>
              </a:ext>
            </a:extLst>
          </p:cNvPr>
          <p:cNvSpPr/>
          <p:nvPr userDrawn="1"/>
        </p:nvSpPr>
        <p:spPr>
          <a:xfrm>
            <a:off x="0" y="6290248"/>
            <a:ext cx="9144000" cy="619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FA40469B-26F6-5DE1-B466-1C7433D98D0F}"/>
              </a:ext>
            </a:extLst>
          </p:cNvPr>
          <p:cNvSpPr/>
          <p:nvPr userDrawn="1"/>
        </p:nvSpPr>
        <p:spPr>
          <a:xfrm>
            <a:off x="464576" y="6101675"/>
            <a:ext cx="1614949" cy="67700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1E2BA8-C8E5-91B8-EDDF-95E4E30C9D07}"/>
              </a:ext>
            </a:extLst>
          </p:cNvPr>
          <p:cNvGrpSpPr/>
          <p:nvPr userDrawn="1"/>
        </p:nvGrpSpPr>
        <p:grpSpPr>
          <a:xfrm>
            <a:off x="610058" y="6192925"/>
            <a:ext cx="1323983" cy="576665"/>
            <a:chOff x="817586" y="5939717"/>
            <a:chExt cx="1765311" cy="76888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6628DDF-DFB9-400E-DE66-FE09259C2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17BFEC-0EE2-E375-DC17-DA7069D926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51DA3C-1AD8-17BD-0F71-CD45ED47A34E}"/>
              </a:ext>
            </a:extLst>
          </p:cNvPr>
          <p:cNvGrpSpPr/>
          <p:nvPr userDrawn="1"/>
        </p:nvGrpSpPr>
        <p:grpSpPr>
          <a:xfrm>
            <a:off x="5669360" y="6440178"/>
            <a:ext cx="3212361" cy="319571"/>
            <a:chOff x="7449729" y="6242504"/>
            <a:chExt cx="4283148" cy="42609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3D956E-39F2-452E-F5E6-398498250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408" y="6354810"/>
              <a:ext cx="1364410" cy="248600"/>
            </a:xfrm>
            <a:prstGeom prst="rect">
              <a:avLst/>
            </a:prstGeom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B4B50B95-759D-2915-CBDC-B1464B79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729" y="6247289"/>
              <a:ext cx="1095407" cy="421310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B967C41-CD4D-C4B4-3936-A13CC2CE1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8459" y="6242504"/>
              <a:ext cx="1284418" cy="41636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721" r:id="rId21"/>
    <p:sldLayoutId id="2147483722" r:id="rId22"/>
    <p:sldLayoutId id="2147483724" r:id="rId23"/>
  </p:sldLayoutIdLst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0050B-808F-48FD-83AB-513DBBEE32FD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C41B-ECBF-4ADC-9CD7-16A42AD89E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CC77C-5207-8DB2-1C0B-FAC2C63761FE}"/>
              </a:ext>
            </a:extLst>
          </p:cNvPr>
          <p:cNvSpPr/>
          <p:nvPr userDrawn="1"/>
        </p:nvSpPr>
        <p:spPr>
          <a:xfrm>
            <a:off x="209562" y="6043961"/>
            <a:ext cx="3013140" cy="662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3D490-ED9F-19AE-357C-6A428539F0EF}"/>
              </a:ext>
            </a:extLst>
          </p:cNvPr>
          <p:cNvSpPr/>
          <p:nvPr userDrawn="1"/>
        </p:nvSpPr>
        <p:spPr>
          <a:xfrm>
            <a:off x="0" y="6290248"/>
            <a:ext cx="9144000" cy="619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29216961-6798-7730-B6B0-9F19F7124008}"/>
              </a:ext>
            </a:extLst>
          </p:cNvPr>
          <p:cNvSpPr/>
          <p:nvPr userDrawn="1"/>
        </p:nvSpPr>
        <p:spPr>
          <a:xfrm>
            <a:off x="464576" y="6101675"/>
            <a:ext cx="1614949" cy="67700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6493C6-090D-FA7E-E67C-1B1E04DFE7A0}"/>
              </a:ext>
            </a:extLst>
          </p:cNvPr>
          <p:cNvGrpSpPr/>
          <p:nvPr userDrawn="1"/>
        </p:nvGrpSpPr>
        <p:grpSpPr>
          <a:xfrm>
            <a:off x="610058" y="6192925"/>
            <a:ext cx="1323983" cy="576665"/>
            <a:chOff x="817586" y="5939717"/>
            <a:chExt cx="1765311" cy="76888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08F7C5-62F6-10A8-299B-9B11514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A12098-7CBE-DB0C-91BD-DE3D0ED192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4BE326-D205-8011-D9ED-D1A6DC25D90A}"/>
              </a:ext>
            </a:extLst>
          </p:cNvPr>
          <p:cNvGrpSpPr/>
          <p:nvPr userDrawn="1"/>
        </p:nvGrpSpPr>
        <p:grpSpPr>
          <a:xfrm>
            <a:off x="5669360" y="6440178"/>
            <a:ext cx="3212361" cy="319571"/>
            <a:chOff x="7449729" y="6242504"/>
            <a:chExt cx="4283148" cy="4260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002537-587A-9334-92D3-4404AD665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408" y="6354810"/>
              <a:ext cx="1364410" cy="248600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75E8CB72-301F-F686-BF05-EB43372A3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729" y="6247289"/>
              <a:ext cx="1095407" cy="421310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01E80FB-22A4-8C87-BB50-06332E3F6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8459" y="6242504"/>
              <a:ext cx="1284418" cy="41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70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62997-3DA5-4987-9EE8-51DC4BD7425F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AE57A-8AF2-4615-975B-629C591BAD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A1B1F-0D4D-C9DC-D3D0-BB9A440F2D9D}"/>
              </a:ext>
            </a:extLst>
          </p:cNvPr>
          <p:cNvSpPr/>
          <p:nvPr userDrawn="1"/>
        </p:nvSpPr>
        <p:spPr>
          <a:xfrm>
            <a:off x="209562" y="6043961"/>
            <a:ext cx="3013140" cy="662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F1B7E-6056-06FB-CFCD-E85B4A61FF2D}"/>
              </a:ext>
            </a:extLst>
          </p:cNvPr>
          <p:cNvSpPr/>
          <p:nvPr userDrawn="1"/>
        </p:nvSpPr>
        <p:spPr>
          <a:xfrm>
            <a:off x="0" y="6290248"/>
            <a:ext cx="9144000" cy="619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3C2496AD-7CAD-989E-898C-B0EC3229ABA5}"/>
              </a:ext>
            </a:extLst>
          </p:cNvPr>
          <p:cNvSpPr/>
          <p:nvPr userDrawn="1"/>
        </p:nvSpPr>
        <p:spPr>
          <a:xfrm>
            <a:off x="464576" y="6101675"/>
            <a:ext cx="1614949" cy="67700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1466F6-2F7B-020D-7E1F-1B2CE68CC0B9}"/>
              </a:ext>
            </a:extLst>
          </p:cNvPr>
          <p:cNvGrpSpPr/>
          <p:nvPr userDrawn="1"/>
        </p:nvGrpSpPr>
        <p:grpSpPr>
          <a:xfrm>
            <a:off x="610058" y="6192925"/>
            <a:ext cx="1323983" cy="576665"/>
            <a:chOff x="817586" y="5939717"/>
            <a:chExt cx="1765311" cy="768887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39DAA92-283C-0D92-3F06-77B8B9E28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968029-846C-D339-3ADE-3BFC3F9DD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3280B8-DBE1-C132-9DE0-9B87060D97B1}"/>
              </a:ext>
            </a:extLst>
          </p:cNvPr>
          <p:cNvGrpSpPr/>
          <p:nvPr userDrawn="1"/>
        </p:nvGrpSpPr>
        <p:grpSpPr>
          <a:xfrm>
            <a:off x="5669360" y="6440178"/>
            <a:ext cx="3212361" cy="319571"/>
            <a:chOff x="7449729" y="6242504"/>
            <a:chExt cx="4283148" cy="4260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5BFEBA-BB94-8C78-5474-448A2D731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408" y="6354810"/>
              <a:ext cx="1364410" cy="248600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528872B3-E14F-4CBB-9366-A79C56C2F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729" y="6247289"/>
              <a:ext cx="1095407" cy="421310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3DFE1A6-8ADC-6A2C-A9D9-6AA2FC7C3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8459" y="6242504"/>
              <a:ext cx="1284418" cy="41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9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om</a:t>
            </a:r>
            <a:r>
              <a:rPr lang="en-GB" dirty="0"/>
              <a:t>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2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3" r:id="rId21"/>
  </p:sldLayoutIdLst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imated-gifs.eu/category_war/war-bombs/0026.gif" TargetMode="External"/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4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3" r="7618"/>
          <a:stretch/>
        </p:blipFill>
        <p:spPr>
          <a:xfrm>
            <a:off x="0" y="0"/>
            <a:ext cx="9144000" cy="6310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60188"/>
            <a:ext cx="9143999" cy="51435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/>
          <p:cNvSpPr txBox="1"/>
          <p:nvPr/>
        </p:nvSpPr>
        <p:spPr>
          <a:xfrm>
            <a:off x="610058" y="1498157"/>
            <a:ext cx="650585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Group Governance in Landscapes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099" y="3664171"/>
            <a:ext cx="6128270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Cora van Oosten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CIFOR-ICRAF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Head of Capacity Development &amp; Education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July 11</a:t>
            </a:r>
            <a:r>
              <a:rPr lang="en-US" sz="2000" baseline="30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, 2024 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DA1F9-B0DD-444B-B70B-3C8A8845FDDC}"/>
              </a:ext>
            </a:extLst>
          </p:cNvPr>
          <p:cNvSpPr/>
          <p:nvPr/>
        </p:nvSpPr>
        <p:spPr>
          <a:xfrm>
            <a:off x="0" y="6290248"/>
            <a:ext cx="9144000" cy="6194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FB9D5CB-4FC8-2B4B-A318-01C384C8A675}"/>
              </a:ext>
            </a:extLst>
          </p:cNvPr>
          <p:cNvSpPr/>
          <p:nvPr/>
        </p:nvSpPr>
        <p:spPr>
          <a:xfrm>
            <a:off x="464576" y="6101675"/>
            <a:ext cx="1614949" cy="67700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354277-9813-0047-8635-2407305498D2}"/>
              </a:ext>
            </a:extLst>
          </p:cNvPr>
          <p:cNvGrpSpPr/>
          <p:nvPr/>
        </p:nvGrpSpPr>
        <p:grpSpPr>
          <a:xfrm>
            <a:off x="610058" y="6192925"/>
            <a:ext cx="1323983" cy="576665"/>
            <a:chOff x="817586" y="5939717"/>
            <a:chExt cx="1765311" cy="768887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6BDAC98-F5DA-3841-A306-6FDEAD7FF8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44937" y="5939717"/>
              <a:ext cx="737960" cy="72966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A94A68-CD87-E445-86F2-F9466C71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7586" y="5971518"/>
              <a:ext cx="782586" cy="73708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5FF8611-2EB7-2280-8A77-4C7D45C3A17F}"/>
              </a:ext>
            </a:extLst>
          </p:cNvPr>
          <p:cNvGrpSpPr/>
          <p:nvPr/>
        </p:nvGrpSpPr>
        <p:grpSpPr>
          <a:xfrm>
            <a:off x="5669360" y="6440178"/>
            <a:ext cx="3212361" cy="319571"/>
            <a:chOff x="7449729" y="6242504"/>
            <a:chExt cx="4283148" cy="4260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FF81D0-8EBF-8325-5734-50F5B4316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408" y="6354810"/>
              <a:ext cx="1364410" cy="248600"/>
            </a:xfrm>
            <a:prstGeom prst="rect">
              <a:avLst/>
            </a:prstGeom>
          </p:spPr>
        </p:pic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B85D9211-F3AB-00D1-7A22-3A3E7A98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9729" y="6247289"/>
              <a:ext cx="1095407" cy="421310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6081949-703D-F923-BBA5-21D038C57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48459" y="6242504"/>
              <a:ext cx="1284418" cy="41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707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23"/>
            <a:ext cx="9144000" cy="648795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 governance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76" y="1483894"/>
            <a:ext cx="482427" cy="50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50" y="922420"/>
            <a:ext cx="592571" cy="745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0864" y="1295399"/>
            <a:ext cx="599431" cy="48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7836"/>
          <a:stretch/>
        </p:blipFill>
        <p:spPr>
          <a:xfrm>
            <a:off x="5559728" y="1636295"/>
            <a:ext cx="640446" cy="371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42" y="2007327"/>
            <a:ext cx="736708" cy="4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6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23"/>
            <a:ext cx="9144000" cy="648795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5509"/>
            <a:ext cx="8442796" cy="786329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Challenges encountered: group dynamics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76" y="1483894"/>
            <a:ext cx="482427" cy="50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50" y="922420"/>
            <a:ext cx="592571" cy="745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0864" y="1295399"/>
            <a:ext cx="599431" cy="48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7836"/>
          <a:stretch/>
        </p:blipFill>
        <p:spPr>
          <a:xfrm>
            <a:off x="5559728" y="1636295"/>
            <a:ext cx="640446" cy="371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42" y="2007327"/>
            <a:ext cx="736708" cy="416690"/>
          </a:xfrm>
          <a:prstGeom prst="rect">
            <a:avLst/>
          </a:prstGeom>
        </p:spPr>
      </p:pic>
      <p:pic>
        <p:nvPicPr>
          <p:cNvPr id="9" name="Picture 15" descr="http://www.animated-gifs.eu/category_war/war-bombs/0026.gif">
            <a:hlinkClick r:id="rId8"/>
            <a:extLst>
              <a:ext uri="{FF2B5EF4-FFF2-40B4-BE49-F238E27FC236}">
                <a16:creationId xmlns:a16="http://schemas.microsoft.com/office/drawing/2014/main" id="{7AEBA225-EE4E-C97E-85DD-0379886C56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13" y="2102469"/>
            <a:ext cx="4209013" cy="31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7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2">
            <a:extLst>
              <a:ext uri="{FF2B5EF4-FFF2-40B4-BE49-F238E27FC236}">
                <a16:creationId xmlns:a16="http://schemas.microsoft.com/office/drawing/2014/main" id="{AD6FD9FB-826A-44D7-5FBC-7D817AAB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5509"/>
            <a:ext cx="8442796" cy="786329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Challenges encountered: landscape dynamics</a:t>
            </a:r>
          </a:p>
        </p:txBody>
      </p:sp>
    </p:spTree>
    <p:extLst>
      <p:ext uri="{BB962C8B-B14F-4D97-AF65-F5344CB8AC3E}">
        <p14:creationId xmlns:p14="http://schemas.microsoft.com/office/powerpoint/2010/main" val="134358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2">
            <a:extLst>
              <a:ext uri="{FF2B5EF4-FFF2-40B4-BE49-F238E27FC236}">
                <a16:creationId xmlns:a16="http://schemas.microsoft.com/office/drawing/2014/main" id="{AD6FD9FB-826A-44D7-5FBC-7D817AAB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Borders, fragmentation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224D60-CF66-731F-5A10-B3CB1231C223}"/>
              </a:ext>
            </a:extLst>
          </p:cNvPr>
          <p:cNvCxnSpPr>
            <a:cxnSpLocks/>
          </p:cNvCxnSpPr>
          <p:nvPr/>
        </p:nvCxnSpPr>
        <p:spPr>
          <a:xfrm>
            <a:off x="2382245" y="2964746"/>
            <a:ext cx="2777498" cy="919331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86D333-E463-62A3-C261-E78EFA9FE8DF}"/>
              </a:ext>
            </a:extLst>
          </p:cNvPr>
          <p:cNvCxnSpPr>
            <a:cxnSpLocks/>
          </p:cNvCxnSpPr>
          <p:nvPr/>
        </p:nvCxnSpPr>
        <p:spPr>
          <a:xfrm flipH="1" flipV="1">
            <a:off x="4745584" y="1395288"/>
            <a:ext cx="414160" cy="2488789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78466F-C71B-9BF4-5CFA-09053BFDA517}"/>
              </a:ext>
            </a:extLst>
          </p:cNvPr>
          <p:cNvCxnSpPr>
            <a:cxnSpLocks/>
          </p:cNvCxnSpPr>
          <p:nvPr/>
        </p:nvCxnSpPr>
        <p:spPr>
          <a:xfrm flipV="1">
            <a:off x="3222350" y="3884077"/>
            <a:ext cx="1937393" cy="2265207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84F1C-F1F2-425F-C13B-28D36BB201AA}"/>
              </a:ext>
            </a:extLst>
          </p:cNvPr>
          <p:cNvCxnSpPr>
            <a:cxnSpLocks/>
          </p:cNvCxnSpPr>
          <p:nvPr/>
        </p:nvCxnSpPr>
        <p:spPr>
          <a:xfrm flipH="1">
            <a:off x="5079733" y="3190159"/>
            <a:ext cx="3700852" cy="187396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4D33CD-7990-6311-53A2-0AC6E7ED4E60}"/>
              </a:ext>
            </a:extLst>
          </p:cNvPr>
          <p:cNvCxnSpPr>
            <a:cxnSpLocks/>
          </p:cNvCxnSpPr>
          <p:nvPr/>
        </p:nvCxnSpPr>
        <p:spPr>
          <a:xfrm flipH="1" flipV="1">
            <a:off x="4911363" y="4237587"/>
            <a:ext cx="1288811" cy="1756875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5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2">
            <a:extLst>
              <a:ext uri="{FF2B5EF4-FFF2-40B4-BE49-F238E27FC236}">
                <a16:creationId xmlns:a16="http://schemas.microsoft.com/office/drawing/2014/main" id="{AD6FD9FB-826A-44D7-5FBC-7D817AAB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A2DF563-2D6F-9427-1E6E-7DD915FFC87A}"/>
              </a:ext>
            </a:extLst>
          </p:cNvPr>
          <p:cNvSpPr/>
          <p:nvPr/>
        </p:nvSpPr>
        <p:spPr>
          <a:xfrm>
            <a:off x="4890048" y="3146366"/>
            <a:ext cx="2327102" cy="2395535"/>
          </a:xfrm>
          <a:prstGeom prst="ellipse">
            <a:avLst/>
          </a:prstGeom>
          <a:solidFill>
            <a:srgbClr val="3F9C35">
              <a:alpha val="5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D46FC9-1BAF-12A7-813F-408A07418788}"/>
              </a:ext>
            </a:extLst>
          </p:cNvPr>
          <p:cNvSpPr/>
          <p:nvPr/>
        </p:nvSpPr>
        <p:spPr>
          <a:xfrm>
            <a:off x="4695116" y="1228491"/>
            <a:ext cx="2243801" cy="2081143"/>
          </a:xfrm>
          <a:prstGeom prst="ellipse">
            <a:avLst/>
          </a:prstGeom>
          <a:solidFill>
            <a:srgbClr val="FF0000">
              <a:alpha val="5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Policy mismatches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178F51-9E78-4D77-54FC-9D56DCEA2962}"/>
              </a:ext>
            </a:extLst>
          </p:cNvPr>
          <p:cNvSpPr/>
          <p:nvPr/>
        </p:nvSpPr>
        <p:spPr>
          <a:xfrm>
            <a:off x="3257350" y="2543002"/>
            <a:ext cx="2243800" cy="2101021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8B993C-9212-C5C7-076F-1D0930DFC3EC}"/>
              </a:ext>
            </a:extLst>
          </p:cNvPr>
          <p:cNvSpPr/>
          <p:nvPr/>
        </p:nvSpPr>
        <p:spPr>
          <a:xfrm>
            <a:off x="2499974" y="2034045"/>
            <a:ext cx="2111222" cy="2124183"/>
          </a:xfrm>
          <a:prstGeom prst="ellipse">
            <a:avLst/>
          </a:prstGeom>
          <a:solidFill>
            <a:srgbClr val="FFFF00">
              <a:alpha val="5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415604-7F39-B8F6-79CB-E4F7E5AF8879}"/>
              </a:ext>
            </a:extLst>
          </p:cNvPr>
          <p:cNvSpPr/>
          <p:nvPr/>
        </p:nvSpPr>
        <p:spPr>
          <a:xfrm>
            <a:off x="1514648" y="3368434"/>
            <a:ext cx="1994797" cy="1920514"/>
          </a:xfrm>
          <a:prstGeom prst="ellipse">
            <a:avLst/>
          </a:prstGeom>
          <a:solidFill>
            <a:srgbClr val="FF0000">
              <a:alpha val="5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236DD9-B812-B53D-B072-A7A34E4B2988}"/>
              </a:ext>
            </a:extLst>
          </p:cNvPr>
          <p:cNvSpPr/>
          <p:nvPr/>
        </p:nvSpPr>
        <p:spPr>
          <a:xfrm>
            <a:off x="3215699" y="4207512"/>
            <a:ext cx="2327102" cy="2297312"/>
          </a:xfrm>
          <a:prstGeom prst="ellipse">
            <a:avLst/>
          </a:prstGeom>
          <a:solidFill>
            <a:srgbClr val="00B050">
              <a:alpha val="50000"/>
            </a:srgb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883008-78A8-D00E-966D-DE02EF6371F5}"/>
              </a:ext>
            </a:extLst>
          </p:cNvPr>
          <p:cNvSpPr/>
          <p:nvPr/>
        </p:nvSpPr>
        <p:spPr>
          <a:xfrm>
            <a:off x="6368015" y="1614027"/>
            <a:ext cx="2120468" cy="2130102"/>
          </a:xfrm>
          <a:prstGeom prst="ellipse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2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Power imbalances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903935F-C114-2D27-27C0-49294AFCA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5" y="1544942"/>
            <a:ext cx="3417733" cy="4541838"/>
          </a:xfrm>
          <a:prstGeom prst="rect">
            <a:avLst/>
          </a:prstGeom>
          <a:noFill/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A3CCA28A-6CEE-6B4B-D8B2-C2D7DDFAC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19167"/>
          <a:stretch/>
        </p:blipFill>
        <p:spPr bwMode="auto">
          <a:xfrm>
            <a:off x="152400" y="1248508"/>
            <a:ext cx="5433746" cy="372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98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971D6C61-3E3C-7CE6-1A26-66E9FE99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43"/>
          <a:stretch/>
        </p:blipFill>
        <p:spPr>
          <a:xfrm>
            <a:off x="4466841" y="1712479"/>
            <a:ext cx="4467597" cy="3433041"/>
          </a:xfrm>
          <a:prstGeom prst="rect">
            <a:avLst/>
          </a:prstGeom>
        </p:spPr>
      </p:pic>
      <p:pic>
        <p:nvPicPr>
          <p:cNvPr id="5" name="Picture 4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4BB37411-0D96-59B2-F7E3-3FD13AA7E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1"/>
          <a:stretch/>
        </p:blipFill>
        <p:spPr>
          <a:xfrm>
            <a:off x="309189" y="1655095"/>
            <a:ext cx="4337453" cy="3490425"/>
          </a:xfrm>
          <a:prstGeom prst="rect">
            <a:avLst/>
          </a:prstGeom>
        </p:spPr>
      </p:pic>
      <p:pic>
        <p:nvPicPr>
          <p:cNvPr id="3" name="Afbeelding 1">
            <a:extLst>
              <a:ext uri="{FF2B5EF4-FFF2-40B4-BE49-F238E27FC236}">
                <a16:creationId xmlns:a16="http://schemas.microsoft.com/office/drawing/2014/main" id="{C4DCEAC9-2F58-BCB5-C7FF-8AC4797652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47" y="3551611"/>
            <a:ext cx="2662429" cy="1889077"/>
          </a:xfrm>
          <a:prstGeom prst="rect">
            <a:avLst/>
          </a:prstGeom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6649C8FF-2B1A-A71B-1FCF-9AB3EEBDE5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40" y="3551611"/>
            <a:ext cx="2662429" cy="1889077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305DD4C-17F1-BC42-E828-D83082ABE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2"/>
          <a:stretch/>
        </p:blipFill>
        <p:spPr>
          <a:xfrm rot="10800000">
            <a:off x="4365289" y="5145520"/>
            <a:ext cx="4569148" cy="68516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6B62C8A-2B13-AA9C-12AB-2E18FCC2C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52"/>
          <a:stretch/>
        </p:blipFill>
        <p:spPr>
          <a:xfrm rot="10800000">
            <a:off x="141437" y="5145520"/>
            <a:ext cx="4505205" cy="714791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522CAE0-EF2A-23E4-E855-1241A9909898}"/>
              </a:ext>
            </a:extLst>
          </p:cNvPr>
          <p:cNvSpPr txBox="1">
            <a:spLocks/>
          </p:cNvSpPr>
          <p:nvPr/>
        </p:nvSpPr>
        <p:spPr bwMode="auto">
          <a:xfrm>
            <a:off x="491642" y="235509"/>
            <a:ext cx="8442796" cy="786329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>
                <a:solidFill>
                  <a:schemeClr val="tx1"/>
                </a:solidFill>
              </a:rPr>
              <a:t>Informal formal power – shadow of hierarchy</a:t>
            </a:r>
          </a:p>
        </p:txBody>
      </p:sp>
    </p:spTree>
    <p:extLst>
      <p:ext uri="{BB962C8B-B14F-4D97-AF65-F5344CB8AC3E}">
        <p14:creationId xmlns:p14="http://schemas.microsoft.com/office/powerpoint/2010/main" val="174409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16C48-4DCC-4ED8-99B5-F8E0EC5BC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1" b="9332"/>
          <a:stretch/>
        </p:blipFill>
        <p:spPr>
          <a:xfrm>
            <a:off x="769211" y="1136173"/>
            <a:ext cx="2790404" cy="480742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E4865-62C0-482D-A798-02DC2E14CB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r="32146" b="9332"/>
          <a:stretch/>
        </p:blipFill>
        <p:spPr>
          <a:xfrm>
            <a:off x="3278051" y="1002925"/>
            <a:ext cx="2677170" cy="496648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906D1E-646A-4FC4-B634-352F071BB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3" b="9332"/>
          <a:stretch/>
        </p:blipFill>
        <p:spPr>
          <a:xfrm>
            <a:off x="5673658" y="888590"/>
            <a:ext cx="2790403" cy="5080820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E742FCF-CE05-FC50-7229-78F13D89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Institutional mismatches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1550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2">
            <a:extLst>
              <a:ext uri="{FF2B5EF4-FFF2-40B4-BE49-F238E27FC236}">
                <a16:creationId xmlns:a16="http://schemas.microsoft.com/office/drawing/2014/main" id="{AD6FD9FB-826A-44D7-5FBC-7D817AAB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5509"/>
            <a:ext cx="8442796" cy="786329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Multiple group governance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7836"/>
          <a:stretch/>
        </p:blipFill>
        <p:spPr>
          <a:xfrm>
            <a:off x="5559728" y="1636295"/>
            <a:ext cx="640446" cy="371032"/>
          </a:xfrm>
          <a:prstGeom prst="rect">
            <a:avLst/>
          </a:prstGeom>
        </p:spPr>
      </p:pic>
      <p:pic>
        <p:nvPicPr>
          <p:cNvPr id="10" name="Afbeelding 1">
            <a:extLst>
              <a:ext uri="{FF2B5EF4-FFF2-40B4-BE49-F238E27FC236}">
                <a16:creationId xmlns:a16="http://schemas.microsoft.com/office/drawing/2014/main" id="{E2A1FD73-79B7-6319-6ACD-32F1A8390F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226" y="1199092"/>
            <a:ext cx="3054173" cy="2167031"/>
          </a:xfrm>
          <a:prstGeom prst="rect">
            <a:avLst/>
          </a:prstGeom>
        </p:spPr>
      </p:pic>
      <p:pic>
        <p:nvPicPr>
          <p:cNvPr id="11" name="Afbeelding 1">
            <a:extLst>
              <a:ext uri="{FF2B5EF4-FFF2-40B4-BE49-F238E27FC236}">
                <a16:creationId xmlns:a16="http://schemas.microsoft.com/office/drawing/2014/main" id="{ED6E2F01-7311-DFA4-956C-A121CFE2C8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417" y="235509"/>
            <a:ext cx="3054172" cy="2167031"/>
          </a:xfrm>
          <a:prstGeom prst="rect">
            <a:avLst/>
          </a:prstGeom>
        </p:spPr>
      </p:pic>
      <p:pic>
        <p:nvPicPr>
          <p:cNvPr id="12" name="Afbeelding 1">
            <a:extLst>
              <a:ext uri="{FF2B5EF4-FFF2-40B4-BE49-F238E27FC236}">
                <a16:creationId xmlns:a16="http://schemas.microsoft.com/office/drawing/2014/main" id="{163A1D05-ADAE-7B0A-8335-E86B66297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1" y="4365662"/>
            <a:ext cx="3054173" cy="2167031"/>
          </a:xfrm>
          <a:prstGeom prst="rect">
            <a:avLst/>
          </a:prstGeom>
        </p:spPr>
      </p:pic>
      <p:pic>
        <p:nvPicPr>
          <p:cNvPr id="13" name="Afbeelding 1">
            <a:extLst>
              <a:ext uri="{FF2B5EF4-FFF2-40B4-BE49-F238E27FC236}">
                <a16:creationId xmlns:a16="http://schemas.microsoft.com/office/drawing/2014/main" id="{91E1902B-B7E7-0106-7C95-9F5E515D14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764" y="4482614"/>
            <a:ext cx="3054172" cy="21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852E-4A3A-4170-AD40-F36013AB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Weaving networks of governance...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07D9C3BE-7587-4CAE-9CE2-F9DAF38C4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3" b="20220"/>
          <a:stretch/>
        </p:blipFill>
        <p:spPr>
          <a:xfrm>
            <a:off x="644042" y="1326824"/>
            <a:ext cx="5479706" cy="4645786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9E0D825-1449-4D7F-9D03-0A859FCB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979" y="3043959"/>
            <a:ext cx="1775838" cy="121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94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E0C2-9E7C-E6C7-017E-03E38F39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304611"/>
          </a:xfrm>
        </p:spPr>
        <p:txBody>
          <a:bodyPr/>
          <a:lstStyle/>
          <a:p>
            <a:r>
              <a:rPr lang="en-US" dirty="0"/>
              <a:t>What is a group? What is group governance?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1A782-D4D3-9025-1271-C9CD171B1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424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852E-4A3A-4170-AD40-F36013AB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Group governance competency framework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135565F-7A40-4D28-8F48-3119CC00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69" y="1021838"/>
            <a:ext cx="5203061" cy="52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2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5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0D5A7-B4D8-B358-2440-936B5BD2C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60" y="1301261"/>
            <a:ext cx="2938371" cy="2396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F5EF8-6FA4-542C-976D-D519F4E2E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99" y="1309271"/>
            <a:ext cx="2938372" cy="2396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246CC-015B-AB00-20D3-8C3F4C161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339" y="1301261"/>
            <a:ext cx="2597761" cy="2927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21F91-464B-C5AA-AEAF-D87D28AE1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60" y="3705695"/>
            <a:ext cx="3743144" cy="281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D2570-30C5-4E3C-0599-76D322473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076" y="3839307"/>
            <a:ext cx="2381639" cy="2538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56DEA-3236-5B6B-8CC9-759434597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880" y="4361371"/>
            <a:ext cx="2511220" cy="2364395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BA06BA04-6A82-3B8D-9FE5-77FDE8D4CEC0}"/>
              </a:ext>
            </a:extLst>
          </p:cNvPr>
          <p:cNvSpPr txBox="1">
            <a:spLocks/>
          </p:cNvSpPr>
          <p:nvPr/>
        </p:nvSpPr>
        <p:spPr>
          <a:xfrm>
            <a:off x="491642" y="230188"/>
            <a:ext cx="8442796" cy="840125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/>
              <a:t>What is a landscape?</a:t>
            </a:r>
          </a:p>
        </p:txBody>
      </p:sp>
    </p:spTree>
    <p:extLst>
      <p:ext uri="{BB962C8B-B14F-4D97-AF65-F5344CB8AC3E}">
        <p14:creationId xmlns:p14="http://schemas.microsoft.com/office/powerpoint/2010/main" val="299725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/>
              <a:t>Landscape in Somali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421200" y="1384663"/>
            <a:ext cx="8513238" cy="3486535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GB" i="1" dirty="0" err="1"/>
              <a:t>Deegaanku</a:t>
            </a:r>
            <a:r>
              <a:rPr lang="en-GB" i="1" dirty="0"/>
              <a:t> </a:t>
            </a:r>
            <a:r>
              <a:rPr lang="en-GB" i="1" dirty="0" err="1"/>
              <a:t>sahan</a:t>
            </a:r>
            <a:r>
              <a:rPr lang="en-GB" i="1" dirty="0"/>
              <a:t>, Si </a:t>
            </a:r>
            <a:r>
              <a:rPr lang="en-GB" i="1" dirty="0" err="1"/>
              <a:t>duu</a:t>
            </a:r>
            <a:r>
              <a:rPr lang="en-GB" i="1" dirty="0"/>
              <a:t> </a:t>
            </a:r>
            <a:r>
              <a:rPr lang="en-GB" i="1" dirty="0" err="1"/>
              <a:t>yahay</a:t>
            </a:r>
            <a:endParaRPr lang="en-GB" i="1" dirty="0"/>
          </a:p>
          <a:p>
            <a:pPr>
              <a:lnSpc>
                <a:spcPts val="3000"/>
              </a:lnSpc>
            </a:pPr>
            <a:r>
              <a:rPr lang="en-GB" sz="2000" dirty="0"/>
              <a:t>Explorative</a:t>
            </a:r>
            <a:r>
              <a:rPr lang="en-GB" dirty="0"/>
              <a:t> journey, find a good place for cattle/people</a:t>
            </a:r>
          </a:p>
          <a:p>
            <a:pPr>
              <a:lnSpc>
                <a:spcPts val="3000"/>
              </a:lnSpc>
            </a:pPr>
            <a:r>
              <a:rPr lang="en-GB" dirty="0"/>
              <a:t>Are there other people already? What do they say?</a:t>
            </a:r>
          </a:p>
          <a:p>
            <a:pPr>
              <a:lnSpc>
                <a:spcPts val="3000"/>
              </a:lnSpc>
            </a:pPr>
            <a:r>
              <a:rPr lang="en-GB" dirty="0"/>
              <a:t>Any problems expected? Can we live a peaceful life?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11" y="3647189"/>
            <a:ext cx="4406432" cy="2448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880" y="3645941"/>
            <a:ext cx="3464309" cy="24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</a:t>
            </a:r>
          </a:p>
        </p:txBody>
      </p:sp>
    </p:spTree>
    <p:extLst>
      <p:ext uri="{BB962C8B-B14F-4D97-AF65-F5344CB8AC3E}">
        <p14:creationId xmlns:p14="http://schemas.microsoft.com/office/powerpoint/2010/main" val="41386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ooste105\Dropbox\13. HoAREC\6. JvdT - puzzle\2. Puzzle final\losse stukjes\CDI Landscape Readiness HOA - 08 climate ch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21" y="67688"/>
            <a:ext cx="2542673" cy="148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ooste105\Dropbox\13. HoAREC\6. JvdT - puzzle\2. Puzzle final\losse stukjes\CDI Landscape Readiness HOA farm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" y="1070207"/>
            <a:ext cx="10731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ooste105\Dropbox\13. HoAREC\6. JvdT - puzzle\2. Puzzle final\losse stukjes\CDI Landscape Readiness HOA inves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95" y="4837785"/>
            <a:ext cx="836885" cy="170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1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5" t="7274" r="52196" b="78127"/>
          <a:stretch/>
        </p:blipFill>
        <p:spPr bwMode="auto">
          <a:xfrm>
            <a:off x="166780" y="3819394"/>
            <a:ext cx="1254642" cy="7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9" t="28291" r="41251" b="32346"/>
          <a:stretch>
            <a:fillRect/>
          </a:stretch>
        </p:blipFill>
        <p:spPr bwMode="auto">
          <a:xfrm>
            <a:off x="8165432" y="4703968"/>
            <a:ext cx="775151" cy="206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"/>
          <a:stretch/>
        </p:blipFill>
        <p:spPr>
          <a:xfrm>
            <a:off x="6899663" y="5795630"/>
            <a:ext cx="1120760" cy="10623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80" y="1195436"/>
            <a:ext cx="1157127" cy="1456650"/>
          </a:xfrm>
          <a:prstGeom prst="rect">
            <a:avLst/>
          </a:prstGeom>
        </p:spPr>
      </p:pic>
      <p:pic>
        <p:nvPicPr>
          <p:cNvPr id="5" name="Picture 3" descr="C:\Users\ooste105\Dropbox\13. HoAREC\6. JvdT - puzzle\2. Puzzle final\losse stukjes\CDI Landscape Readiness HOA cattl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784" y="1926867"/>
            <a:ext cx="10699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/>
          <a:srcRect l="1874" r="70656"/>
          <a:stretch/>
        </p:blipFill>
        <p:spPr>
          <a:xfrm>
            <a:off x="1143262" y="899780"/>
            <a:ext cx="556320" cy="1154773"/>
          </a:xfrm>
          <a:prstGeom prst="rect">
            <a:avLst/>
          </a:prstGeom>
        </p:spPr>
      </p:pic>
      <p:pic>
        <p:nvPicPr>
          <p:cNvPr id="18" name="Picture 17" descr="10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1787" r="77901" b="63359"/>
          <a:stretch/>
        </p:blipFill>
        <p:spPr>
          <a:xfrm>
            <a:off x="134910" y="4822868"/>
            <a:ext cx="1172515" cy="1337400"/>
          </a:xfrm>
          <a:prstGeom prst="rect">
            <a:avLst/>
          </a:prstGeom>
        </p:spPr>
      </p:pic>
      <p:pic>
        <p:nvPicPr>
          <p:cNvPr id="20" name="Picture 19" descr="12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8" t="46566" r="20089" b="16034"/>
          <a:stretch/>
        </p:blipFill>
        <p:spPr>
          <a:xfrm>
            <a:off x="2134790" y="5462537"/>
            <a:ext cx="850867" cy="1395463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2312D-2668-967F-9787-BFD4CD5731E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700" t="13178" r="27799" b="26890"/>
          <a:stretch/>
        </p:blipFill>
        <p:spPr>
          <a:xfrm>
            <a:off x="6973748" y="4837785"/>
            <a:ext cx="1046675" cy="9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2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23"/>
            <a:ext cx="9144000" cy="648795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 governance</a:t>
            </a:r>
          </a:p>
        </p:txBody>
      </p:sp>
    </p:spTree>
    <p:extLst>
      <p:ext uri="{BB962C8B-B14F-4D97-AF65-F5344CB8AC3E}">
        <p14:creationId xmlns:p14="http://schemas.microsoft.com/office/powerpoint/2010/main" val="12209539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23"/>
            <a:ext cx="9144000" cy="6487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76" y="1483894"/>
            <a:ext cx="482427" cy="50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50" y="922420"/>
            <a:ext cx="592571" cy="745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0864" y="1295399"/>
            <a:ext cx="599431" cy="48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7836"/>
          <a:stretch/>
        </p:blipFill>
        <p:spPr>
          <a:xfrm>
            <a:off x="5559728" y="1636295"/>
            <a:ext cx="640446" cy="37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42" y="2007327"/>
            <a:ext cx="736708" cy="41669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 governance</a:t>
            </a:r>
          </a:p>
        </p:txBody>
      </p:sp>
    </p:spTree>
    <p:extLst>
      <p:ext uri="{BB962C8B-B14F-4D97-AF65-F5344CB8AC3E}">
        <p14:creationId xmlns:p14="http://schemas.microsoft.com/office/powerpoint/2010/main" val="40672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023"/>
            <a:ext cx="9144000" cy="648795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91642" y="230188"/>
            <a:ext cx="8442796" cy="791650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</p:spPr>
        <p:txBody>
          <a:bodyPr vert="horz" wrap="square" lIns="18000" tIns="0" rIns="91440" bIns="324000" numCol="1" anchor="b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2"/>
                </a:solidFill>
                <a:latin typeface="Verdana" pitchFamily="34" charset="0"/>
                <a:ea typeface="+mj-ea"/>
                <a:cs typeface="+mj-cs"/>
              </a:defRPr>
            </a:lvl1pPr>
            <a:lvl2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r>
              <a:rPr lang="en-GB" sz="2800" dirty="0"/>
              <a:t>Landscape governance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76" y="1483894"/>
            <a:ext cx="482427" cy="50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50" y="922420"/>
            <a:ext cx="592571" cy="745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0864" y="1295399"/>
            <a:ext cx="599431" cy="486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7836"/>
          <a:stretch/>
        </p:blipFill>
        <p:spPr>
          <a:xfrm>
            <a:off x="5559728" y="1636295"/>
            <a:ext cx="640446" cy="371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442" y="2007327"/>
            <a:ext cx="736708" cy="4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9661"/>
      </p:ext>
    </p:extLst>
  </p:cSld>
  <p:clrMapOvr>
    <a:masterClrMapping/>
  </p:clrMapOvr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ageningen UR">
  <a:themeElements>
    <a:clrScheme name="WHUK - 010412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948A8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6612</TotalTime>
  <Words>130</Words>
  <Application>Microsoft Office PowerPoint</Application>
  <PresentationFormat>On-screen Show (4:3)</PresentationFormat>
  <Paragraphs>36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Wingdings</vt:lpstr>
      <vt:lpstr>Wageningen UR</vt:lpstr>
      <vt:lpstr>Custom Design</vt:lpstr>
      <vt:lpstr>1_Custom Design</vt:lpstr>
      <vt:lpstr>1_Wageningen UR</vt:lpstr>
      <vt:lpstr>PowerPoint Presentation</vt:lpstr>
      <vt:lpstr>What is a group? What is group governance?</vt:lpstr>
      <vt:lpstr>PowerPoint Presentation</vt:lpstr>
      <vt:lpstr>Landscape in Somali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Institutional mismatches</vt:lpstr>
      <vt:lpstr>PowerPoint Presentation</vt:lpstr>
      <vt:lpstr>Weaving networks of governance...</vt:lpstr>
      <vt:lpstr>Group governance competency framework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van Oosten, Cora   (CIFOR)</cp:lastModifiedBy>
  <cp:revision>649</cp:revision>
  <dcterms:created xsi:type="dcterms:W3CDTF">2011-09-29T08:30:03Z</dcterms:created>
  <dcterms:modified xsi:type="dcterms:W3CDTF">2024-07-09T09:59:54Z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